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4"/>
  </p:sldMasterIdLst>
  <p:notesMasterIdLst>
    <p:notesMasterId r:id="rId6"/>
  </p:notesMasterIdLst>
  <p:sldIdLst>
    <p:sldId id="29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E56"/>
    <a:srgbClr val="FFFFFF"/>
    <a:srgbClr val="2076A0"/>
    <a:srgbClr val="FCD89F"/>
    <a:srgbClr val="706F70"/>
    <a:srgbClr val="BAB7B7"/>
    <a:srgbClr val="8FB9D0"/>
    <a:srgbClr val="ECF3FA"/>
    <a:srgbClr val="FFF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7423C-A5C8-4AE1-A2CD-87FC57CBE5C0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9FD29-3D8C-4190-8B63-1A7C10258F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039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998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30CC845-175F-7A4F-812F-5C3DE0CF7307}"/>
              </a:ext>
            </a:extLst>
          </p:cNvPr>
          <p:cNvSpPr txBox="1"/>
          <p:nvPr userDrawn="1"/>
        </p:nvSpPr>
        <p:spPr>
          <a:xfrm>
            <a:off x="629920" y="6553200"/>
            <a:ext cx="0" cy="0"/>
          </a:xfrm>
          <a:prstGeom prst="rect">
            <a:avLst/>
          </a:prstGeom>
        </p:spPr>
        <p:txBody>
          <a:bodyPr spcFirstLastPara="1" vert="horz" wrap="none" lIns="91425" tIns="91425" rIns="91425" bIns="91425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endParaRPr lang="fr-FR" sz="4400">
              <a:solidFill>
                <a:schemeClr val="bg1"/>
              </a:solidFill>
              <a:latin typeface="Gotham Thin" pitchFamily="2" charset="77"/>
              <a:ea typeface="Source Sans Pro" panose="020B0503030403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B511991-A507-7249-80AC-7443053D87EB}"/>
              </a:ext>
            </a:extLst>
          </p:cNvPr>
          <p:cNvSpPr txBox="1"/>
          <p:nvPr userDrawn="1"/>
        </p:nvSpPr>
        <p:spPr>
          <a:xfrm>
            <a:off x="3306871" y="6438378"/>
            <a:ext cx="0" cy="0"/>
          </a:xfrm>
          <a:prstGeom prst="rect">
            <a:avLst/>
          </a:prstGeom>
        </p:spPr>
        <p:txBody>
          <a:bodyPr spcFirstLastPara="1" vert="horz" wrap="none" lIns="91425" tIns="91425" rIns="91425" bIns="91425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endParaRPr lang="fr-FR" sz="4400">
              <a:solidFill>
                <a:schemeClr val="bg1"/>
              </a:solidFill>
              <a:latin typeface="Gotham Thin" pitchFamily="2" charset="77"/>
              <a:ea typeface="Source Sans Pro" panose="020B0503030403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F9E4585-464B-F24E-9D30-7F36C9A2B6D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3733" y="6227843"/>
            <a:ext cx="1484796" cy="37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18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</p:sldLayoutIdLst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0" lang="fr-FR" sz="4000" b="0" i="0" u="none" strike="noStrike" kern="1200" cap="none" spc="0" normalizeH="0" baseline="0" noProof="0">
          <a:ln>
            <a:noFill/>
          </a:ln>
          <a:solidFill>
            <a:srgbClr val="44546A"/>
          </a:solidFill>
          <a:effectLst/>
          <a:uLnTx/>
          <a:uFillTx/>
          <a:latin typeface="Gotham Thin" pitchFamily="2" charset="77"/>
          <a:ea typeface="Source Sans Pro" panose="020B05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68EBA7AF-57F3-192E-E5A2-9B87E402A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715307"/>
              </p:ext>
            </p:extLst>
          </p:nvPr>
        </p:nvGraphicFramePr>
        <p:xfrm>
          <a:off x="2015310" y="1496253"/>
          <a:ext cx="7209153" cy="551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6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18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429895">
                        <a:lnSpc>
                          <a:spcPct val="100000"/>
                        </a:lnSpc>
                      </a:pPr>
                      <a:r>
                        <a:rPr sz="1200" b="1" spc="95" dirty="0">
                          <a:latin typeface="Century Gothic"/>
                          <a:cs typeface="Century Gothic"/>
                        </a:rPr>
                        <a:t>SEPTEMBRE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317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9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41655">
                        <a:lnSpc>
                          <a:spcPct val="100000"/>
                        </a:lnSpc>
                      </a:pPr>
                      <a:r>
                        <a:rPr sz="1200" b="1" spc="35" dirty="0">
                          <a:latin typeface="Century Gothic"/>
                          <a:cs typeface="Century Gothic"/>
                        </a:rPr>
                        <a:t>OCTOBRE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317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9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0038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latin typeface="Century Gothic"/>
                          <a:cs typeface="Century Gothic"/>
                        </a:rPr>
                        <a:t>NOVEMBRE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317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9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455295">
                        <a:lnSpc>
                          <a:spcPct val="100000"/>
                        </a:lnSpc>
                      </a:pPr>
                      <a:r>
                        <a:rPr sz="1200" b="1" spc="40" dirty="0">
                          <a:latin typeface="Century Gothic"/>
                          <a:cs typeface="Century Gothic"/>
                        </a:rPr>
                        <a:t>DECEMBRE</a:t>
                      </a:r>
                      <a:endParaRPr sz="1200" dirty="0">
                        <a:latin typeface="Century Gothic"/>
                        <a:cs typeface="Century Gothic"/>
                      </a:endParaRPr>
                    </a:p>
                  </a:txBody>
                  <a:tcPr marL="0" marR="0" marT="317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9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bject 4">
            <a:extLst>
              <a:ext uri="{FF2B5EF4-FFF2-40B4-BE49-F238E27FC236}">
                <a16:creationId xmlns:a16="http://schemas.microsoft.com/office/drawing/2014/main" id="{955037C4-6507-75F5-844F-EBA96CBA979A}"/>
              </a:ext>
            </a:extLst>
          </p:cNvPr>
          <p:cNvSpPr txBox="1"/>
          <p:nvPr/>
        </p:nvSpPr>
        <p:spPr>
          <a:xfrm>
            <a:off x="382336" y="2162689"/>
            <a:ext cx="1508132" cy="468000"/>
          </a:xfrm>
          <a:prstGeom prst="rect">
            <a:avLst/>
          </a:prstGeom>
          <a:solidFill>
            <a:srgbClr val="CAD9E6"/>
          </a:solidFill>
          <a:ln w="9524">
            <a:solidFill>
              <a:srgbClr val="D9D9D9"/>
            </a:solidFill>
          </a:ln>
        </p:spPr>
        <p:txBody>
          <a:bodyPr vert="horz" wrap="square" lIns="0" tIns="15875" rIns="0" bIns="0" rtlCol="0" anchor="ctr">
            <a:spAutoFit/>
          </a:bodyPr>
          <a:lstStyle/>
          <a:p>
            <a:pPr marL="31750" marR="24765" indent="-31750" algn="ctr">
              <a:lnSpc>
                <a:spcPct val="114599"/>
              </a:lnSpc>
              <a:spcBef>
                <a:spcPts val="125"/>
              </a:spcBef>
            </a:pPr>
            <a:r>
              <a:rPr lang="fr-FR" sz="1200" b="1" spc="90" dirty="0">
                <a:latin typeface="Century Gothic"/>
                <a:cs typeface="Century Gothic"/>
              </a:rPr>
              <a:t>ACTIVITÉ 1</a:t>
            </a:r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C3E1C5D8-7303-2BF3-D616-4C2800C674BC}"/>
              </a:ext>
            </a:extLst>
          </p:cNvPr>
          <p:cNvSpPr/>
          <p:nvPr/>
        </p:nvSpPr>
        <p:spPr>
          <a:xfrm>
            <a:off x="2500973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7" y="124491"/>
                </a:lnTo>
                <a:lnTo>
                  <a:pt x="23151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2BB12E56-8566-BEC5-270F-140E54CAA690}"/>
              </a:ext>
            </a:extLst>
          </p:cNvPr>
          <p:cNvSpPr/>
          <p:nvPr/>
        </p:nvSpPr>
        <p:spPr>
          <a:xfrm>
            <a:off x="2943349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6"/>
                </a:lnTo>
                <a:lnTo>
                  <a:pt x="0" y="169569"/>
                </a:lnTo>
                <a:lnTo>
                  <a:pt x="6057" y="124491"/>
                </a:lnTo>
                <a:lnTo>
                  <a:pt x="23151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69"/>
                </a:lnTo>
                <a:lnTo>
                  <a:pt x="339140" y="353686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1DBDC968-B0D5-BF8D-8341-C2652E1F2FD2}"/>
              </a:ext>
            </a:extLst>
          </p:cNvPr>
          <p:cNvSpPr/>
          <p:nvPr/>
        </p:nvSpPr>
        <p:spPr>
          <a:xfrm>
            <a:off x="2057056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1"/>
                </a:lnTo>
                <a:lnTo>
                  <a:pt x="23151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B255DBFA-097C-D66F-0EDD-02366CFD70D5}"/>
              </a:ext>
            </a:extLst>
          </p:cNvPr>
          <p:cNvSpPr/>
          <p:nvPr/>
        </p:nvSpPr>
        <p:spPr>
          <a:xfrm>
            <a:off x="3387265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2" y="517199"/>
                </a:lnTo>
                <a:lnTo>
                  <a:pt x="83985" y="500104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5"/>
                </a:lnTo>
                <a:lnTo>
                  <a:pt x="0" y="169570"/>
                </a:lnTo>
                <a:lnTo>
                  <a:pt x="6057" y="124491"/>
                </a:lnTo>
                <a:lnTo>
                  <a:pt x="23151" y="83984"/>
                </a:lnTo>
                <a:lnTo>
                  <a:pt x="49666" y="49665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1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70"/>
                </a:lnTo>
                <a:lnTo>
                  <a:pt x="339140" y="353685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4"/>
                </a:lnTo>
                <a:lnTo>
                  <a:pt x="214649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7DEE77CD-4594-ECC7-753D-4A4A6FFE368A}"/>
              </a:ext>
            </a:extLst>
          </p:cNvPr>
          <p:cNvSpPr/>
          <p:nvPr/>
        </p:nvSpPr>
        <p:spPr>
          <a:xfrm>
            <a:off x="2500973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7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F792C020-8BA5-7817-2C4A-D32F9F567090}"/>
              </a:ext>
            </a:extLst>
          </p:cNvPr>
          <p:cNvSpPr/>
          <p:nvPr/>
        </p:nvSpPr>
        <p:spPr>
          <a:xfrm>
            <a:off x="2057056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32CA6E09-38A7-CF96-D348-0EB319EA33AD}"/>
              </a:ext>
            </a:extLst>
          </p:cNvPr>
          <p:cNvSpPr/>
          <p:nvPr/>
        </p:nvSpPr>
        <p:spPr>
          <a:xfrm>
            <a:off x="2943349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6"/>
                </a:lnTo>
                <a:lnTo>
                  <a:pt x="0" y="169569"/>
                </a:lnTo>
                <a:lnTo>
                  <a:pt x="6057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9"/>
                </a:lnTo>
                <a:lnTo>
                  <a:pt x="339140" y="353686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6E597558-9ACD-5623-34AE-E336951CA63C}"/>
              </a:ext>
            </a:extLst>
          </p:cNvPr>
          <p:cNvSpPr/>
          <p:nvPr/>
        </p:nvSpPr>
        <p:spPr>
          <a:xfrm>
            <a:off x="3387265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2" y="517199"/>
                </a:lnTo>
                <a:lnTo>
                  <a:pt x="83985" y="500105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5"/>
                </a:lnTo>
                <a:lnTo>
                  <a:pt x="0" y="169570"/>
                </a:lnTo>
                <a:lnTo>
                  <a:pt x="6057" y="124491"/>
                </a:lnTo>
                <a:lnTo>
                  <a:pt x="23151" y="83985"/>
                </a:lnTo>
                <a:lnTo>
                  <a:pt x="49666" y="49666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70"/>
                </a:lnTo>
                <a:lnTo>
                  <a:pt x="339140" y="353685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5"/>
                </a:lnTo>
                <a:lnTo>
                  <a:pt x="214649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9F162D61-42F9-75B2-FB51-D0AEF414D532}"/>
              </a:ext>
            </a:extLst>
          </p:cNvPr>
          <p:cNvSpPr/>
          <p:nvPr/>
        </p:nvSpPr>
        <p:spPr>
          <a:xfrm>
            <a:off x="2500973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D0E619CE-8100-2CB5-A05E-953F1AEBD7C0}"/>
              </a:ext>
            </a:extLst>
          </p:cNvPr>
          <p:cNvSpPr/>
          <p:nvPr/>
        </p:nvSpPr>
        <p:spPr>
          <a:xfrm>
            <a:off x="2943349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6"/>
                </a:lnTo>
                <a:lnTo>
                  <a:pt x="0" y="169569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6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>
            <a:extLst>
              <a:ext uri="{FF2B5EF4-FFF2-40B4-BE49-F238E27FC236}">
                <a16:creationId xmlns:a16="http://schemas.microsoft.com/office/drawing/2014/main" id="{33A3229E-E34F-600D-8762-90F1DB6845C7}"/>
              </a:ext>
            </a:extLst>
          </p:cNvPr>
          <p:cNvSpPr/>
          <p:nvPr/>
        </p:nvSpPr>
        <p:spPr>
          <a:xfrm>
            <a:off x="2057056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6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FF2B5EF4-FFF2-40B4-BE49-F238E27FC236}">
                <a16:creationId xmlns:a16="http://schemas.microsoft.com/office/drawing/2014/main" id="{3D0E8A79-F1C6-98E7-301D-063EE7FA5FDE}"/>
              </a:ext>
            </a:extLst>
          </p:cNvPr>
          <p:cNvSpPr/>
          <p:nvPr/>
        </p:nvSpPr>
        <p:spPr>
          <a:xfrm>
            <a:off x="3387265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2" y="517199"/>
                </a:lnTo>
                <a:lnTo>
                  <a:pt x="83985" y="500104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5"/>
                </a:lnTo>
                <a:lnTo>
                  <a:pt x="0" y="169570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6" y="49666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70"/>
                </a:lnTo>
                <a:lnTo>
                  <a:pt x="339140" y="353685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4"/>
                </a:lnTo>
                <a:lnTo>
                  <a:pt x="214649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>
            <a:extLst>
              <a:ext uri="{FF2B5EF4-FFF2-40B4-BE49-F238E27FC236}">
                <a16:creationId xmlns:a16="http://schemas.microsoft.com/office/drawing/2014/main" id="{B6C1C28D-CDD7-9ADD-9754-4F46CFFB05EB}"/>
              </a:ext>
            </a:extLst>
          </p:cNvPr>
          <p:cNvSpPr/>
          <p:nvPr/>
        </p:nvSpPr>
        <p:spPr>
          <a:xfrm>
            <a:off x="2500973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8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>
            <a:extLst>
              <a:ext uri="{FF2B5EF4-FFF2-40B4-BE49-F238E27FC236}">
                <a16:creationId xmlns:a16="http://schemas.microsoft.com/office/drawing/2014/main" id="{D8E39E3C-943C-B76D-CB0D-85B54059B616}"/>
              </a:ext>
            </a:extLst>
          </p:cNvPr>
          <p:cNvSpPr/>
          <p:nvPr/>
        </p:nvSpPr>
        <p:spPr>
          <a:xfrm>
            <a:off x="2057056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8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>
            <a:extLst>
              <a:ext uri="{FF2B5EF4-FFF2-40B4-BE49-F238E27FC236}">
                <a16:creationId xmlns:a16="http://schemas.microsoft.com/office/drawing/2014/main" id="{BF24ADF4-32C6-C8BF-306B-106111768E7F}"/>
              </a:ext>
            </a:extLst>
          </p:cNvPr>
          <p:cNvSpPr/>
          <p:nvPr/>
        </p:nvSpPr>
        <p:spPr>
          <a:xfrm>
            <a:off x="2943349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6"/>
                </a:lnTo>
                <a:lnTo>
                  <a:pt x="0" y="169569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6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8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FF2B5EF4-FFF2-40B4-BE49-F238E27FC236}">
                <a16:creationId xmlns:a16="http://schemas.microsoft.com/office/drawing/2014/main" id="{A8BB565A-281D-4621-F1E8-D8B57F41616C}"/>
              </a:ext>
            </a:extLst>
          </p:cNvPr>
          <p:cNvSpPr/>
          <p:nvPr/>
        </p:nvSpPr>
        <p:spPr>
          <a:xfrm>
            <a:off x="3387265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2" y="517198"/>
                </a:lnTo>
                <a:lnTo>
                  <a:pt x="83985" y="500104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5"/>
                </a:lnTo>
                <a:lnTo>
                  <a:pt x="0" y="169570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6" y="49666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1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70"/>
                </a:lnTo>
                <a:lnTo>
                  <a:pt x="339140" y="353685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4"/>
                </a:lnTo>
                <a:lnTo>
                  <a:pt x="214649" y="517198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F49C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FF2B5EF4-FFF2-40B4-BE49-F238E27FC236}">
                <a16:creationId xmlns:a16="http://schemas.microsoft.com/office/drawing/2014/main" id="{C1E1B869-932B-7E11-6649-DDAD84E3393E}"/>
              </a:ext>
            </a:extLst>
          </p:cNvPr>
          <p:cNvSpPr/>
          <p:nvPr/>
        </p:nvSpPr>
        <p:spPr>
          <a:xfrm>
            <a:off x="2500973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>
            <a:extLst>
              <a:ext uri="{FF2B5EF4-FFF2-40B4-BE49-F238E27FC236}">
                <a16:creationId xmlns:a16="http://schemas.microsoft.com/office/drawing/2014/main" id="{85BFA494-C228-36B9-F73E-061D8227BC4A}"/>
              </a:ext>
            </a:extLst>
          </p:cNvPr>
          <p:cNvSpPr/>
          <p:nvPr/>
        </p:nvSpPr>
        <p:spPr>
          <a:xfrm>
            <a:off x="2943349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6"/>
                </a:lnTo>
                <a:lnTo>
                  <a:pt x="0" y="169569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6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FF2B5EF4-FFF2-40B4-BE49-F238E27FC236}">
                <a16:creationId xmlns:a16="http://schemas.microsoft.com/office/drawing/2014/main" id="{0C8F651D-5FC1-561D-D3CF-A7E9FAB1B991}"/>
              </a:ext>
            </a:extLst>
          </p:cNvPr>
          <p:cNvSpPr/>
          <p:nvPr/>
        </p:nvSpPr>
        <p:spPr>
          <a:xfrm>
            <a:off x="2057056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FF2B5EF4-FFF2-40B4-BE49-F238E27FC236}">
                <a16:creationId xmlns:a16="http://schemas.microsoft.com/office/drawing/2014/main" id="{A1BBD32F-BA73-47AC-FB33-78949B2AC8DA}"/>
              </a:ext>
            </a:extLst>
          </p:cNvPr>
          <p:cNvSpPr/>
          <p:nvPr/>
        </p:nvSpPr>
        <p:spPr>
          <a:xfrm>
            <a:off x="3387265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2" y="517199"/>
                </a:lnTo>
                <a:lnTo>
                  <a:pt x="83985" y="500105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5"/>
                </a:lnTo>
                <a:lnTo>
                  <a:pt x="0" y="169570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6" y="49666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70"/>
                </a:lnTo>
                <a:lnTo>
                  <a:pt x="339140" y="353685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5"/>
                </a:lnTo>
                <a:lnTo>
                  <a:pt x="214649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FF2B5EF4-FFF2-40B4-BE49-F238E27FC236}">
                <a16:creationId xmlns:a16="http://schemas.microsoft.com/office/drawing/2014/main" id="{994AD0C1-A471-09E7-B2E6-88C94DD839F0}"/>
              </a:ext>
            </a:extLst>
          </p:cNvPr>
          <p:cNvSpPr/>
          <p:nvPr/>
        </p:nvSpPr>
        <p:spPr>
          <a:xfrm>
            <a:off x="2500973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FF2B5EF4-FFF2-40B4-BE49-F238E27FC236}">
                <a16:creationId xmlns:a16="http://schemas.microsoft.com/office/drawing/2014/main" id="{215B0777-4205-80A6-47D4-85C63983B529}"/>
              </a:ext>
            </a:extLst>
          </p:cNvPr>
          <p:cNvSpPr/>
          <p:nvPr/>
        </p:nvSpPr>
        <p:spPr>
          <a:xfrm>
            <a:off x="2057056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6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FF2B5EF4-FFF2-40B4-BE49-F238E27FC236}">
                <a16:creationId xmlns:a16="http://schemas.microsoft.com/office/drawing/2014/main" id="{D95A608D-A030-4B84-3BDF-80FB988C33A0}"/>
              </a:ext>
            </a:extLst>
          </p:cNvPr>
          <p:cNvSpPr/>
          <p:nvPr/>
        </p:nvSpPr>
        <p:spPr>
          <a:xfrm>
            <a:off x="2943349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6"/>
                </a:lnTo>
                <a:lnTo>
                  <a:pt x="0" y="169569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6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FF2B5EF4-FFF2-40B4-BE49-F238E27FC236}">
                <a16:creationId xmlns:a16="http://schemas.microsoft.com/office/drawing/2014/main" id="{9A53DF24-D37C-B12A-C1F3-8EABF6996811}"/>
              </a:ext>
            </a:extLst>
          </p:cNvPr>
          <p:cNvSpPr/>
          <p:nvPr/>
        </p:nvSpPr>
        <p:spPr>
          <a:xfrm>
            <a:off x="3387265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1" y="523256"/>
                </a:moveTo>
                <a:lnTo>
                  <a:pt x="124492" y="517199"/>
                </a:lnTo>
                <a:lnTo>
                  <a:pt x="83985" y="500104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6"/>
                </a:lnTo>
                <a:lnTo>
                  <a:pt x="0" y="169570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6" y="49666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70"/>
                </a:lnTo>
                <a:lnTo>
                  <a:pt x="339140" y="353686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4"/>
                </a:lnTo>
                <a:lnTo>
                  <a:pt x="214649" y="517199"/>
                </a:lnTo>
                <a:lnTo>
                  <a:pt x="169571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>
            <a:extLst>
              <a:ext uri="{FF2B5EF4-FFF2-40B4-BE49-F238E27FC236}">
                <a16:creationId xmlns:a16="http://schemas.microsoft.com/office/drawing/2014/main" id="{6B746879-5CB7-D6BB-D347-F8FAC6653A4F}"/>
              </a:ext>
            </a:extLst>
          </p:cNvPr>
          <p:cNvSpPr/>
          <p:nvPr/>
        </p:nvSpPr>
        <p:spPr>
          <a:xfrm>
            <a:off x="2487801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7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extLst>
              <a:ext uri="{FF2B5EF4-FFF2-40B4-BE49-F238E27FC236}">
                <a16:creationId xmlns:a16="http://schemas.microsoft.com/office/drawing/2014/main" id="{471F33F0-7DE5-3B36-A285-EF9022AB0807}"/>
              </a:ext>
            </a:extLst>
          </p:cNvPr>
          <p:cNvSpPr/>
          <p:nvPr/>
        </p:nvSpPr>
        <p:spPr>
          <a:xfrm>
            <a:off x="2930177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5" y="500105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5"/>
                </a:lnTo>
                <a:lnTo>
                  <a:pt x="0" y="169570"/>
                </a:lnTo>
                <a:lnTo>
                  <a:pt x="6057" y="124491"/>
                </a:lnTo>
                <a:lnTo>
                  <a:pt x="23151" y="83985"/>
                </a:lnTo>
                <a:lnTo>
                  <a:pt x="49666" y="49666"/>
                </a:lnTo>
                <a:lnTo>
                  <a:pt x="83985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70"/>
                </a:lnTo>
                <a:lnTo>
                  <a:pt x="339140" y="353685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6" y="500105"/>
                </a:lnTo>
                <a:lnTo>
                  <a:pt x="214649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>
            <a:extLst>
              <a:ext uri="{FF2B5EF4-FFF2-40B4-BE49-F238E27FC236}">
                <a16:creationId xmlns:a16="http://schemas.microsoft.com/office/drawing/2014/main" id="{49AF703C-94C9-D026-E1B0-82614426B988}"/>
              </a:ext>
            </a:extLst>
          </p:cNvPr>
          <p:cNvSpPr/>
          <p:nvPr/>
        </p:nvSpPr>
        <p:spPr>
          <a:xfrm>
            <a:off x="2043885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6"/>
                </a:lnTo>
                <a:lnTo>
                  <a:pt x="0" y="169570"/>
                </a:lnTo>
                <a:lnTo>
                  <a:pt x="6057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1" y="169570"/>
                </a:lnTo>
                <a:lnTo>
                  <a:pt x="339141" y="353686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5"/>
                </a:lnTo>
                <a:lnTo>
                  <a:pt x="214649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>
            <a:extLst>
              <a:ext uri="{FF2B5EF4-FFF2-40B4-BE49-F238E27FC236}">
                <a16:creationId xmlns:a16="http://schemas.microsoft.com/office/drawing/2014/main" id="{C4CC9E48-561C-33D5-FCDE-8C7E98A9B24C}"/>
              </a:ext>
            </a:extLst>
          </p:cNvPr>
          <p:cNvSpPr/>
          <p:nvPr/>
        </p:nvSpPr>
        <p:spPr>
          <a:xfrm>
            <a:off x="3374093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2" y="517199"/>
                </a:lnTo>
                <a:lnTo>
                  <a:pt x="83985" y="500105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5"/>
                </a:lnTo>
                <a:lnTo>
                  <a:pt x="0" y="169570"/>
                </a:lnTo>
                <a:lnTo>
                  <a:pt x="6057" y="124491"/>
                </a:lnTo>
                <a:lnTo>
                  <a:pt x="23151" y="83985"/>
                </a:lnTo>
                <a:lnTo>
                  <a:pt x="49666" y="49666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70"/>
                </a:lnTo>
                <a:lnTo>
                  <a:pt x="339140" y="353685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5"/>
                </a:lnTo>
                <a:lnTo>
                  <a:pt x="214649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>
            <a:extLst>
              <a:ext uri="{FF2B5EF4-FFF2-40B4-BE49-F238E27FC236}">
                <a16:creationId xmlns:a16="http://schemas.microsoft.com/office/drawing/2014/main" id="{00BAC49C-9646-1F2A-E8FD-8B61E1DE448F}"/>
              </a:ext>
            </a:extLst>
          </p:cNvPr>
          <p:cNvSpPr/>
          <p:nvPr/>
        </p:nvSpPr>
        <p:spPr>
          <a:xfrm>
            <a:off x="4336099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2" y="517199"/>
                </a:lnTo>
                <a:lnTo>
                  <a:pt x="83985" y="500104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5"/>
                </a:lnTo>
                <a:lnTo>
                  <a:pt x="0" y="169570"/>
                </a:lnTo>
                <a:lnTo>
                  <a:pt x="6057" y="124491"/>
                </a:lnTo>
                <a:lnTo>
                  <a:pt x="23151" y="83984"/>
                </a:lnTo>
                <a:lnTo>
                  <a:pt x="49666" y="49665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1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70"/>
                </a:lnTo>
                <a:lnTo>
                  <a:pt x="339140" y="353685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4"/>
                </a:lnTo>
                <a:lnTo>
                  <a:pt x="214649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>
            <a:extLst>
              <a:ext uri="{FF2B5EF4-FFF2-40B4-BE49-F238E27FC236}">
                <a16:creationId xmlns:a16="http://schemas.microsoft.com/office/drawing/2014/main" id="{1A67F055-205E-B264-522D-B9BAE1E4EE9E}"/>
              </a:ext>
            </a:extLst>
          </p:cNvPr>
          <p:cNvSpPr/>
          <p:nvPr/>
        </p:nvSpPr>
        <p:spPr>
          <a:xfrm>
            <a:off x="4778475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7" y="124491"/>
                </a:lnTo>
                <a:lnTo>
                  <a:pt x="23151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9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9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>
            <a:extLst>
              <a:ext uri="{FF2B5EF4-FFF2-40B4-BE49-F238E27FC236}">
                <a16:creationId xmlns:a16="http://schemas.microsoft.com/office/drawing/2014/main" id="{2EEFDE79-F034-9E9C-F642-6F22F2337A58}"/>
              </a:ext>
            </a:extLst>
          </p:cNvPr>
          <p:cNvSpPr/>
          <p:nvPr/>
        </p:nvSpPr>
        <p:spPr>
          <a:xfrm>
            <a:off x="3892183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1"/>
                </a:lnTo>
                <a:lnTo>
                  <a:pt x="23151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>
            <a:extLst>
              <a:ext uri="{FF2B5EF4-FFF2-40B4-BE49-F238E27FC236}">
                <a16:creationId xmlns:a16="http://schemas.microsoft.com/office/drawing/2014/main" id="{4357B0AD-1EDF-A209-753A-C4D8077354A4}"/>
              </a:ext>
            </a:extLst>
          </p:cNvPr>
          <p:cNvSpPr/>
          <p:nvPr/>
        </p:nvSpPr>
        <p:spPr>
          <a:xfrm>
            <a:off x="5222391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1"/>
                </a:lnTo>
                <a:lnTo>
                  <a:pt x="23150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>
            <a:extLst>
              <a:ext uri="{FF2B5EF4-FFF2-40B4-BE49-F238E27FC236}">
                <a16:creationId xmlns:a16="http://schemas.microsoft.com/office/drawing/2014/main" id="{93685FCA-175E-DC82-CEE3-ADDB2B8D0409}"/>
              </a:ext>
            </a:extLst>
          </p:cNvPr>
          <p:cNvSpPr/>
          <p:nvPr/>
        </p:nvSpPr>
        <p:spPr>
          <a:xfrm>
            <a:off x="4336099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2" y="517199"/>
                </a:lnTo>
                <a:lnTo>
                  <a:pt x="83985" y="500105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5"/>
                </a:lnTo>
                <a:lnTo>
                  <a:pt x="0" y="169570"/>
                </a:lnTo>
                <a:lnTo>
                  <a:pt x="6057" y="124491"/>
                </a:lnTo>
                <a:lnTo>
                  <a:pt x="23151" y="83985"/>
                </a:lnTo>
                <a:lnTo>
                  <a:pt x="49666" y="49666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70"/>
                </a:lnTo>
                <a:lnTo>
                  <a:pt x="339140" y="353685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5"/>
                </a:lnTo>
                <a:lnTo>
                  <a:pt x="214649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>
            <a:extLst>
              <a:ext uri="{FF2B5EF4-FFF2-40B4-BE49-F238E27FC236}">
                <a16:creationId xmlns:a16="http://schemas.microsoft.com/office/drawing/2014/main" id="{602EA442-9975-BD67-CAEA-23EDAF311335}"/>
              </a:ext>
            </a:extLst>
          </p:cNvPr>
          <p:cNvSpPr/>
          <p:nvPr/>
        </p:nvSpPr>
        <p:spPr>
          <a:xfrm>
            <a:off x="3892183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>
            <a:extLst>
              <a:ext uri="{FF2B5EF4-FFF2-40B4-BE49-F238E27FC236}">
                <a16:creationId xmlns:a16="http://schemas.microsoft.com/office/drawing/2014/main" id="{0D1DF3C9-6700-A1BF-7E2A-7FB8729A7E43}"/>
              </a:ext>
            </a:extLst>
          </p:cNvPr>
          <p:cNvSpPr/>
          <p:nvPr/>
        </p:nvSpPr>
        <p:spPr>
          <a:xfrm>
            <a:off x="4778475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7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9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>
            <a:extLst>
              <a:ext uri="{FF2B5EF4-FFF2-40B4-BE49-F238E27FC236}">
                <a16:creationId xmlns:a16="http://schemas.microsoft.com/office/drawing/2014/main" id="{FFDC0425-308C-E5EE-9F03-366A98F08C39}"/>
              </a:ext>
            </a:extLst>
          </p:cNvPr>
          <p:cNvSpPr/>
          <p:nvPr/>
        </p:nvSpPr>
        <p:spPr>
          <a:xfrm>
            <a:off x="5222391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1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>
            <a:extLst>
              <a:ext uri="{FF2B5EF4-FFF2-40B4-BE49-F238E27FC236}">
                <a16:creationId xmlns:a16="http://schemas.microsoft.com/office/drawing/2014/main" id="{E23490E7-E399-CE26-9EBB-DADC47075E8E}"/>
              </a:ext>
            </a:extLst>
          </p:cNvPr>
          <p:cNvSpPr/>
          <p:nvPr/>
        </p:nvSpPr>
        <p:spPr>
          <a:xfrm>
            <a:off x="4336099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2" y="517199"/>
                </a:lnTo>
                <a:lnTo>
                  <a:pt x="83985" y="500104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5"/>
                </a:lnTo>
                <a:lnTo>
                  <a:pt x="0" y="169570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6" y="49666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70"/>
                </a:lnTo>
                <a:lnTo>
                  <a:pt x="339140" y="353685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4"/>
                </a:lnTo>
                <a:lnTo>
                  <a:pt x="214649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F1BF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>
            <a:extLst>
              <a:ext uri="{FF2B5EF4-FFF2-40B4-BE49-F238E27FC236}">
                <a16:creationId xmlns:a16="http://schemas.microsoft.com/office/drawing/2014/main" id="{5E77DB03-1256-0B27-3896-8C203D069F66}"/>
              </a:ext>
            </a:extLst>
          </p:cNvPr>
          <p:cNvSpPr/>
          <p:nvPr/>
        </p:nvSpPr>
        <p:spPr>
          <a:xfrm>
            <a:off x="4778475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9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>
            <a:extLst>
              <a:ext uri="{FF2B5EF4-FFF2-40B4-BE49-F238E27FC236}">
                <a16:creationId xmlns:a16="http://schemas.microsoft.com/office/drawing/2014/main" id="{C5236416-969B-1C4E-0D41-865E80212A7F}"/>
              </a:ext>
            </a:extLst>
          </p:cNvPr>
          <p:cNvSpPr/>
          <p:nvPr/>
        </p:nvSpPr>
        <p:spPr>
          <a:xfrm>
            <a:off x="3892183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F1BF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>
            <a:extLst>
              <a:ext uri="{FF2B5EF4-FFF2-40B4-BE49-F238E27FC236}">
                <a16:creationId xmlns:a16="http://schemas.microsoft.com/office/drawing/2014/main" id="{4FACDB44-82BB-8CEB-20FC-27A36AE2AC3B}"/>
              </a:ext>
            </a:extLst>
          </p:cNvPr>
          <p:cNvSpPr/>
          <p:nvPr/>
        </p:nvSpPr>
        <p:spPr>
          <a:xfrm>
            <a:off x="5222391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>
            <a:extLst>
              <a:ext uri="{FF2B5EF4-FFF2-40B4-BE49-F238E27FC236}">
                <a16:creationId xmlns:a16="http://schemas.microsoft.com/office/drawing/2014/main" id="{FC3B94C9-B756-830B-8A43-96BB5E756CC7}"/>
              </a:ext>
            </a:extLst>
          </p:cNvPr>
          <p:cNvSpPr/>
          <p:nvPr/>
        </p:nvSpPr>
        <p:spPr>
          <a:xfrm>
            <a:off x="4336099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2" y="517198"/>
                </a:lnTo>
                <a:lnTo>
                  <a:pt x="83985" y="500104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5"/>
                </a:lnTo>
                <a:lnTo>
                  <a:pt x="0" y="169570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6" y="49666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1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70"/>
                </a:lnTo>
                <a:lnTo>
                  <a:pt x="339140" y="353685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4"/>
                </a:lnTo>
                <a:lnTo>
                  <a:pt x="214649" y="517198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F49C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>
            <a:extLst>
              <a:ext uri="{FF2B5EF4-FFF2-40B4-BE49-F238E27FC236}">
                <a16:creationId xmlns:a16="http://schemas.microsoft.com/office/drawing/2014/main" id="{B9377504-12C9-427E-6351-AC9E7C1B22AD}"/>
              </a:ext>
            </a:extLst>
          </p:cNvPr>
          <p:cNvSpPr/>
          <p:nvPr/>
        </p:nvSpPr>
        <p:spPr>
          <a:xfrm>
            <a:off x="3892183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8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F49C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>
            <a:extLst>
              <a:ext uri="{FF2B5EF4-FFF2-40B4-BE49-F238E27FC236}">
                <a16:creationId xmlns:a16="http://schemas.microsoft.com/office/drawing/2014/main" id="{1687B13D-0BDF-57AA-1BFD-6431F78E5D80}"/>
              </a:ext>
            </a:extLst>
          </p:cNvPr>
          <p:cNvSpPr/>
          <p:nvPr/>
        </p:nvSpPr>
        <p:spPr>
          <a:xfrm>
            <a:off x="4778475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9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9" y="517198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F49C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>
            <a:extLst>
              <a:ext uri="{FF2B5EF4-FFF2-40B4-BE49-F238E27FC236}">
                <a16:creationId xmlns:a16="http://schemas.microsoft.com/office/drawing/2014/main" id="{A5B82595-811B-5EE0-9D1D-2FF514594172}"/>
              </a:ext>
            </a:extLst>
          </p:cNvPr>
          <p:cNvSpPr/>
          <p:nvPr/>
        </p:nvSpPr>
        <p:spPr>
          <a:xfrm>
            <a:off x="5222391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8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>
            <a:extLst>
              <a:ext uri="{FF2B5EF4-FFF2-40B4-BE49-F238E27FC236}">
                <a16:creationId xmlns:a16="http://schemas.microsoft.com/office/drawing/2014/main" id="{F60F259C-B8A7-3E6C-8ED8-8D8AD47CFCE2}"/>
              </a:ext>
            </a:extLst>
          </p:cNvPr>
          <p:cNvSpPr/>
          <p:nvPr/>
        </p:nvSpPr>
        <p:spPr>
          <a:xfrm>
            <a:off x="4336099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2" y="517199"/>
                </a:lnTo>
                <a:lnTo>
                  <a:pt x="83985" y="500105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5"/>
                </a:lnTo>
                <a:lnTo>
                  <a:pt x="0" y="169570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6" y="49666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70"/>
                </a:lnTo>
                <a:lnTo>
                  <a:pt x="339140" y="353685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5"/>
                </a:lnTo>
                <a:lnTo>
                  <a:pt x="214649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>
            <a:extLst>
              <a:ext uri="{FF2B5EF4-FFF2-40B4-BE49-F238E27FC236}">
                <a16:creationId xmlns:a16="http://schemas.microsoft.com/office/drawing/2014/main" id="{C38333CB-3179-5822-7747-DDC2338B1959}"/>
              </a:ext>
            </a:extLst>
          </p:cNvPr>
          <p:cNvSpPr/>
          <p:nvPr/>
        </p:nvSpPr>
        <p:spPr>
          <a:xfrm>
            <a:off x="4778475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9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85B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>
            <a:extLst>
              <a:ext uri="{FF2B5EF4-FFF2-40B4-BE49-F238E27FC236}">
                <a16:creationId xmlns:a16="http://schemas.microsoft.com/office/drawing/2014/main" id="{215EAB9B-96D1-2162-DF0D-20C6DDEA8181}"/>
              </a:ext>
            </a:extLst>
          </p:cNvPr>
          <p:cNvSpPr/>
          <p:nvPr/>
        </p:nvSpPr>
        <p:spPr>
          <a:xfrm>
            <a:off x="3892183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>
            <a:extLst>
              <a:ext uri="{FF2B5EF4-FFF2-40B4-BE49-F238E27FC236}">
                <a16:creationId xmlns:a16="http://schemas.microsoft.com/office/drawing/2014/main" id="{BBE559A3-0BE0-99A4-34D7-8163A9BF4233}"/>
              </a:ext>
            </a:extLst>
          </p:cNvPr>
          <p:cNvSpPr/>
          <p:nvPr/>
        </p:nvSpPr>
        <p:spPr>
          <a:xfrm>
            <a:off x="5222391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85B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>
            <a:extLst>
              <a:ext uri="{FF2B5EF4-FFF2-40B4-BE49-F238E27FC236}">
                <a16:creationId xmlns:a16="http://schemas.microsoft.com/office/drawing/2014/main" id="{257E4D2F-C4EF-8821-288B-B0B2DC6AC92C}"/>
              </a:ext>
            </a:extLst>
          </p:cNvPr>
          <p:cNvSpPr/>
          <p:nvPr/>
        </p:nvSpPr>
        <p:spPr>
          <a:xfrm>
            <a:off x="4336099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1" y="523256"/>
                </a:moveTo>
                <a:lnTo>
                  <a:pt x="124492" y="517199"/>
                </a:lnTo>
                <a:lnTo>
                  <a:pt x="83985" y="500104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6"/>
                </a:lnTo>
                <a:lnTo>
                  <a:pt x="0" y="169570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6" y="49666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70"/>
                </a:lnTo>
                <a:lnTo>
                  <a:pt x="339140" y="353686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4"/>
                </a:lnTo>
                <a:lnTo>
                  <a:pt x="214649" y="517199"/>
                </a:lnTo>
                <a:lnTo>
                  <a:pt x="169571" y="523256"/>
                </a:lnTo>
                <a:close/>
              </a:path>
            </a:pathLst>
          </a:custGeom>
          <a:solidFill>
            <a:srgbClr val="B8C8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>
            <a:extLst>
              <a:ext uri="{FF2B5EF4-FFF2-40B4-BE49-F238E27FC236}">
                <a16:creationId xmlns:a16="http://schemas.microsoft.com/office/drawing/2014/main" id="{CD21F9F8-A661-6793-5601-18920037D227}"/>
              </a:ext>
            </a:extLst>
          </p:cNvPr>
          <p:cNvSpPr/>
          <p:nvPr/>
        </p:nvSpPr>
        <p:spPr>
          <a:xfrm>
            <a:off x="3892183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>
            <a:extLst>
              <a:ext uri="{FF2B5EF4-FFF2-40B4-BE49-F238E27FC236}">
                <a16:creationId xmlns:a16="http://schemas.microsoft.com/office/drawing/2014/main" id="{A14E998F-B575-E12D-4F6E-C7DCAC5C245D}"/>
              </a:ext>
            </a:extLst>
          </p:cNvPr>
          <p:cNvSpPr/>
          <p:nvPr/>
        </p:nvSpPr>
        <p:spPr>
          <a:xfrm>
            <a:off x="4778475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7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9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B8C8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>
            <a:extLst>
              <a:ext uri="{FF2B5EF4-FFF2-40B4-BE49-F238E27FC236}">
                <a16:creationId xmlns:a16="http://schemas.microsoft.com/office/drawing/2014/main" id="{3B97A5E2-A36F-7C3C-6082-7E9CE84E2F89}"/>
              </a:ext>
            </a:extLst>
          </p:cNvPr>
          <p:cNvSpPr/>
          <p:nvPr/>
        </p:nvSpPr>
        <p:spPr>
          <a:xfrm>
            <a:off x="5222391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B8C8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>
            <a:extLst>
              <a:ext uri="{FF2B5EF4-FFF2-40B4-BE49-F238E27FC236}">
                <a16:creationId xmlns:a16="http://schemas.microsoft.com/office/drawing/2014/main" id="{1EA4710B-16EA-BECE-1604-EAD3CE11EA6F}"/>
              </a:ext>
            </a:extLst>
          </p:cNvPr>
          <p:cNvSpPr/>
          <p:nvPr/>
        </p:nvSpPr>
        <p:spPr>
          <a:xfrm>
            <a:off x="4322927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2" y="517199"/>
                </a:lnTo>
                <a:lnTo>
                  <a:pt x="83985" y="500105"/>
                </a:lnTo>
                <a:lnTo>
                  <a:pt x="49666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5"/>
                </a:lnTo>
                <a:lnTo>
                  <a:pt x="0" y="169570"/>
                </a:lnTo>
                <a:lnTo>
                  <a:pt x="6057" y="124491"/>
                </a:lnTo>
                <a:lnTo>
                  <a:pt x="23151" y="83985"/>
                </a:lnTo>
                <a:lnTo>
                  <a:pt x="49666" y="49666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5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70"/>
                </a:lnTo>
                <a:lnTo>
                  <a:pt x="339140" y="353685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5" y="473590"/>
                </a:lnTo>
                <a:lnTo>
                  <a:pt x="255156" y="500105"/>
                </a:lnTo>
                <a:lnTo>
                  <a:pt x="214649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>
            <a:extLst>
              <a:ext uri="{FF2B5EF4-FFF2-40B4-BE49-F238E27FC236}">
                <a16:creationId xmlns:a16="http://schemas.microsoft.com/office/drawing/2014/main" id="{69BB5634-A4E3-3A28-CB04-2B23D72E436A}"/>
              </a:ext>
            </a:extLst>
          </p:cNvPr>
          <p:cNvSpPr/>
          <p:nvPr/>
        </p:nvSpPr>
        <p:spPr>
          <a:xfrm>
            <a:off x="4765303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9"/>
                </a:lnTo>
                <a:lnTo>
                  <a:pt x="6057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9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9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>
            <a:extLst>
              <a:ext uri="{FF2B5EF4-FFF2-40B4-BE49-F238E27FC236}">
                <a16:creationId xmlns:a16="http://schemas.microsoft.com/office/drawing/2014/main" id="{4B0320B2-813C-5809-8031-945255F10C8B}"/>
              </a:ext>
            </a:extLst>
          </p:cNvPr>
          <p:cNvSpPr/>
          <p:nvPr/>
        </p:nvSpPr>
        <p:spPr>
          <a:xfrm>
            <a:off x="3879011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>
            <a:extLst>
              <a:ext uri="{FF2B5EF4-FFF2-40B4-BE49-F238E27FC236}">
                <a16:creationId xmlns:a16="http://schemas.microsoft.com/office/drawing/2014/main" id="{6820B6CE-9560-FF26-66A5-514A5B656A0C}"/>
              </a:ext>
            </a:extLst>
          </p:cNvPr>
          <p:cNvSpPr/>
          <p:nvPr/>
        </p:nvSpPr>
        <p:spPr>
          <a:xfrm>
            <a:off x="5209220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8"/>
                </a:lnTo>
                <a:lnTo>
                  <a:pt x="6056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8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>
            <a:extLst>
              <a:ext uri="{FF2B5EF4-FFF2-40B4-BE49-F238E27FC236}">
                <a16:creationId xmlns:a16="http://schemas.microsoft.com/office/drawing/2014/main" id="{83CFC26D-3E85-8DC2-8042-53B5AABE5322}"/>
              </a:ext>
            </a:extLst>
          </p:cNvPr>
          <p:cNvSpPr/>
          <p:nvPr/>
        </p:nvSpPr>
        <p:spPr>
          <a:xfrm>
            <a:off x="6171225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1"/>
                </a:lnTo>
                <a:lnTo>
                  <a:pt x="23150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>
            <a:extLst>
              <a:ext uri="{FF2B5EF4-FFF2-40B4-BE49-F238E27FC236}">
                <a16:creationId xmlns:a16="http://schemas.microsoft.com/office/drawing/2014/main" id="{4AC7A4D8-A530-6C69-3814-E7DAD870D6F7}"/>
              </a:ext>
            </a:extLst>
          </p:cNvPr>
          <p:cNvSpPr/>
          <p:nvPr/>
        </p:nvSpPr>
        <p:spPr>
          <a:xfrm>
            <a:off x="6613601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5"/>
                </a:lnTo>
                <a:lnTo>
                  <a:pt x="6056" y="124491"/>
                </a:lnTo>
                <a:lnTo>
                  <a:pt x="23150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39" y="169565"/>
                </a:lnTo>
                <a:lnTo>
                  <a:pt x="339139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>
            <a:extLst>
              <a:ext uri="{FF2B5EF4-FFF2-40B4-BE49-F238E27FC236}">
                <a16:creationId xmlns:a16="http://schemas.microsoft.com/office/drawing/2014/main" id="{9B0F72EC-3431-157C-FECF-C8371286C2D5}"/>
              </a:ext>
            </a:extLst>
          </p:cNvPr>
          <p:cNvSpPr/>
          <p:nvPr/>
        </p:nvSpPr>
        <p:spPr>
          <a:xfrm>
            <a:off x="5727309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1"/>
                </a:lnTo>
                <a:lnTo>
                  <a:pt x="23150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>
            <a:extLst>
              <a:ext uri="{FF2B5EF4-FFF2-40B4-BE49-F238E27FC236}">
                <a16:creationId xmlns:a16="http://schemas.microsoft.com/office/drawing/2014/main" id="{839D4244-85A8-4F60-FFCE-18FD7C9099EE}"/>
              </a:ext>
            </a:extLst>
          </p:cNvPr>
          <p:cNvSpPr/>
          <p:nvPr/>
        </p:nvSpPr>
        <p:spPr>
          <a:xfrm>
            <a:off x="7057517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1"/>
                </a:lnTo>
                <a:lnTo>
                  <a:pt x="23150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>
            <a:extLst>
              <a:ext uri="{FF2B5EF4-FFF2-40B4-BE49-F238E27FC236}">
                <a16:creationId xmlns:a16="http://schemas.microsoft.com/office/drawing/2014/main" id="{5B17B235-E23F-5962-251E-9192ADD7B4F5}"/>
              </a:ext>
            </a:extLst>
          </p:cNvPr>
          <p:cNvSpPr/>
          <p:nvPr/>
        </p:nvSpPr>
        <p:spPr>
          <a:xfrm>
            <a:off x="6171225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9"/>
                </a:lnTo>
                <a:lnTo>
                  <a:pt x="0" y="169567"/>
                </a:lnTo>
                <a:lnTo>
                  <a:pt x="6056" y="124491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7"/>
                </a:lnTo>
                <a:lnTo>
                  <a:pt x="339140" y="353689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>
            <a:extLst>
              <a:ext uri="{FF2B5EF4-FFF2-40B4-BE49-F238E27FC236}">
                <a16:creationId xmlns:a16="http://schemas.microsoft.com/office/drawing/2014/main" id="{9376151D-9FAE-D60B-A9C7-EF4E12034F90}"/>
              </a:ext>
            </a:extLst>
          </p:cNvPr>
          <p:cNvSpPr/>
          <p:nvPr/>
        </p:nvSpPr>
        <p:spPr>
          <a:xfrm>
            <a:off x="5727309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1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>
            <a:extLst>
              <a:ext uri="{FF2B5EF4-FFF2-40B4-BE49-F238E27FC236}">
                <a16:creationId xmlns:a16="http://schemas.microsoft.com/office/drawing/2014/main" id="{8B147C5E-7CF4-381C-5977-7FA951E9DBA4}"/>
              </a:ext>
            </a:extLst>
          </p:cNvPr>
          <p:cNvSpPr/>
          <p:nvPr/>
        </p:nvSpPr>
        <p:spPr>
          <a:xfrm>
            <a:off x="6613601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1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5"/>
                </a:lnTo>
                <a:lnTo>
                  <a:pt x="6056" y="124491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39" y="169565"/>
                </a:lnTo>
                <a:lnTo>
                  <a:pt x="339139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1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>
            <a:extLst>
              <a:ext uri="{FF2B5EF4-FFF2-40B4-BE49-F238E27FC236}">
                <a16:creationId xmlns:a16="http://schemas.microsoft.com/office/drawing/2014/main" id="{3DA02251-0E35-380D-578B-94A79B08137B}"/>
              </a:ext>
            </a:extLst>
          </p:cNvPr>
          <p:cNvSpPr/>
          <p:nvPr/>
        </p:nvSpPr>
        <p:spPr>
          <a:xfrm>
            <a:off x="7057517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9"/>
                </a:lnTo>
                <a:lnTo>
                  <a:pt x="0" y="169567"/>
                </a:lnTo>
                <a:lnTo>
                  <a:pt x="6056" y="124491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7"/>
                </a:lnTo>
                <a:lnTo>
                  <a:pt x="339140" y="353689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>
            <a:extLst>
              <a:ext uri="{FF2B5EF4-FFF2-40B4-BE49-F238E27FC236}">
                <a16:creationId xmlns:a16="http://schemas.microsoft.com/office/drawing/2014/main" id="{5A364846-921A-711C-EA38-C5FB263FD1CB}"/>
              </a:ext>
            </a:extLst>
          </p:cNvPr>
          <p:cNvSpPr/>
          <p:nvPr/>
        </p:nvSpPr>
        <p:spPr>
          <a:xfrm>
            <a:off x="6171225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9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9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F1BF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>
            <a:extLst>
              <a:ext uri="{FF2B5EF4-FFF2-40B4-BE49-F238E27FC236}">
                <a16:creationId xmlns:a16="http://schemas.microsoft.com/office/drawing/2014/main" id="{48E17DB4-7F86-579A-7E6A-4198037BCAFF}"/>
              </a:ext>
            </a:extLst>
          </p:cNvPr>
          <p:cNvSpPr/>
          <p:nvPr/>
        </p:nvSpPr>
        <p:spPr>
          <a:xfrm>
            <a:off x="6613601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5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39" y="169565"/>
                </a:lnTo>
                <a:lnTo>
                  <a:pt x="339139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>
            <a:extLst>
              <a:ext uri="{FF2B5EF4-FFF2-40B4-BE49-F238E27FC236}">
                <a16:creationId xmlns:a16="http://schemas.microsoft.com/office/drawing/2014/main" id="{9871F585-8252-A4E8-0A79-969E81D78EF2}"/>
              </a:ext>
            </a:extLst>
          </p:cNvPr>
          <p:cNvSpPr/>
          <p:nvPr/>
        </p:nvSpPr>
        <p:spPr>
          <a:xfrm>
            <a:off x="5727309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8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F1BF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>
            <a:extLst>
              <a:ext uri="{FF2B5EF4-FFF2-40B4-BE49-F238E27FC236}">
                <a16:creationId xmlns:a16="http://schemas.microsoft.com/office/drawing/2014/main" id="{AB64D552-331D-E950-C73F-71E86D5270B9}"/>
              </a:ext>
            </a:extLst>
          </p:cNvPr>
          <p:cNvSpPr/>
          <p:nvPr/>
        </p:nvSpPr>
        <p:spPr>
          <a:xfrm>
            <a:off x="7057517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9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9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>
            <a:extLst>
              <a:ext uri="{FF2B5EF4-FFF2-40B4-BE49-F238E27FC236}">
                <a16:creationId xmlns:a16="http://schemas.microsoft.com/office/drawing/2014/main" id="{8683209F-213F-7821-2891-17ABBFD4AE68}"/>
              </a:ext>
            </a:extLst>
          </p:cNvPr>
          <p:cNvSpPr/>
          <p:nvPr/>
        </p:nvSpPr>
        <p:spPr>
          <a:xfrm>
            <a:off x="6171225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9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9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8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>
            <a:extLst>
              <a:ext uri="{FF2B5EF4-FFF2-40B4-BE49-F238E27FC236}">
                <a16:creationId xmlns:a16="http://schemas.microsoft.com/office/drawing/2014/main" id="{576CF6EE-7B4F-D406-5F93-D0BB0B47416D}"/>
              </a:ext>
            </a:extLst>
          </p:cNvPr>
          <p:cNvSpPr/>
          <p:nvPr/>
        </p:nvSpPr>
        <p:spPr>
          <a:xfrm>
            <a:off x="5727309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8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>
            <a:extLst>
              <a:ext uri="{FF2B5EF4-FFF2-40B4-BE49-F238E27FC236}">
                <a16:creationId xmlns:a16="http://schemas.microsoft.com/office/drawing/2014/main" id="{0AAAC125-D09E-7E18-1341-29DCBA13EDDD}"/>
              </a:ext>
            </a:extLst>
          </p:cNvPr>
          <p:cNvSpPr/>
          <p:nvPr/>
        </p:nvSpPr>
        <p:spPr>
          <a:xfrm>
            <a:off x="6613601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5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39" y="169565"/>
                </a:lnTo>
                <a:lnTo>
                  <a:pt x="339139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8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>
            <a:extLst>
              <a:ext uri="{FF2B5EF4-FFF2-40B4-BE49-F238E27FC236}">
                <a16:creationId xmlns:a16="http://schemas.microsoft.com/office/drawing/2014/main" id="{19BA35DE-FB47-9B24-8071-3C3820248F02}"/>
              </a:ext>
            </a:extLst>
          </p:cNvPr>
          <p:cNvSpPr/>
          <p:nvPr/>
        </p:nvSpPr>
        <p:spPr>
          <a:xfrm>
            <a:off x="7057517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9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9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8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>
            <a:extLst>
              <a:ext uri="{FF2B5EF4-FFF2-40B4-BE49-F238E27FC236}">
                <a16:creationId xmlns:a16="http://schemas.microsoft.com/office/drawing/2014/main" id="{E512EAD0-EB5F-2E25-BCC4-D71FDC47206A}"/>
              </a:ext>
            </a:extLst>
          </p:cNvPr>
          <p:cNvSpPr/>
          <p:nvPr/>
        </p:nvSpPr>
        <p:spPr>
          <a:xfrm>
            <a:off x="6171225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9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9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85B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>
            <a:extLst>
              <a:ext uri="{FF2B5EF4-FFF2-40B4-BE49-F238E27FC236}">
                <a16:creationId xmlns:a16="http://schemas.microsoft.com/office/drawing/2014/main" id="{7E509A0C-B646-05F5-6259-8795E1BAA7EB}"/>
              </a:ext>
            </a:extLst>
          </p:cNvPr>
          <p:cNvSpPr/>
          <p:nvPr/>
        </p:nvSpPr>
        <p:spPr>
          <a:xfrm>
            <a:off x="6613601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5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39" y="169565"/>
                </a:lnTo>
                <a:lnTo>
                  <a:pt x="339139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85B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>
            <a:extLst>
              <a:ext uri="{FF2B5EF4-FFF2-40B4-BE49-F238E27FC236}">
                <a16:creationId xmlns:a16="http://schemas.microsoft.com/office/drawing/2014/main" id="{EB846433-1091-11BF-6E88-D90C4A54BF7A}"/>
              </a:ext>
            </a:extLst>
          </p:cNvPr>
          <p:cNvSpPr/>
          <p:nvPr/>
        </p:nvSpPr>
        <p:spPr>
          <a:xfrm>
            <a:off x="5727309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85B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>
            <a:extLst>
              <a:ext uri="{FF2B5EF4-FFF2-40B4-BE49-F238E27FC236}">
                <a16:creationId xmlns:a16="http://schemas.microsoft.com/office/drawing/2014/main" id="{DC0A540B-A610-2181-28B2-126AE185563F}"/>
              </a:ext>
            </a:extLst>
          </p:cNvPr>
          <p:cNvSpPr/>
          <p:nvPr/>
        </p:nvSpPr>
        <p:spPr>
          <a:xfrm>
            <a:off x="7057517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9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9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85B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>
            <a:extLst>
              <a:ext uri="{FF2B5EF4-FFF2-40B4-BE49-F238E27FC236}">
                <a16:creationId xmlns:a16="http://schemas.microsoft.com/office/drawing/2014/main" id="{0C6F3A16-2006-D037-5708-BF2CE9A304DE}"/>
              </a:ext>
            </a:extLst>
          </p:cNvPr>
          <p:cNvSpPr/>
          <p:nvPr/>
        </p:nvSpPr>
        <p:spPr>
          <a:xfrm>
            <a:off x="6171225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9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9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B8C8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>
            <a:extLst>
              <a:ext uri="{FF2B5EF4-FFF2-40B4-BE49-F238E27FC236}">
                <a16:creationId xmlns:a16="http://schemas.microsoft.com/office/drawing/2014/main" id="{04C72880-A425-4549-F713-10ABAEFED71F}"/>
              </a:ext>
            </a:extLst>
          </p:cNvPr>
          <p:cNvSpPr/>
          <p:nvPr/>
        </p:nvSpPr>
        <p:spPr>
          <a:xfrm>
            <a:off x="5727309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8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B8C8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>
            <a:extLst>
              <a:ext uri="{FF2B5EF4-FFF2-40B4-BE49-F238E27FC236}">
                <a16:creationId xmlns:a16="http://schemas.microsoft.com/office/drawing/2014/main" id="{12E9E23D-D437-5AE4-5AAD-5015221661E1}"/>
              </a:ext>
            </a:extLst>
          </p:cNvPr>
          <p:cNvSpPr/>
          <p:nvPr/>
        </p:nvSpPr>
        <p:spPr>
          <a:xfrm>
            <a:off x="6613601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5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39" y="169565"/>
                </a:lnTo>
                <a:lnTo>
                  <a:pt x="339139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B8C8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>
            <a:extLst>
              <a:ext uri="{FF2B5EF4-FFF2-40B4-BE49-F238E27FC236}">
                <a16:creationId xmlns:a16="http://schemas.microsoft.com/office/drawing/2014/main" id="{44F8541B-22D4-05DE-5911-5FBE01FB3ABF}"/>
              </a:ext>
            </a:extLst>
          </p:cNvPr>
          <p:cNvSpPr/>
          <p:nvPr/>
        </p:nvSpPr>
        <p:spPr>
          <a:xfrm>
            <a:off x="7057517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9"/>
                </a:lnTo>
                <a:lnTo>
                  <a:pt x="0" y="169567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7"/>
                </a:lnTo>
                <a:lnTo>
                  <a:pt x="339140" y="353689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B8C8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>
            <a:extLst>
              <a:ext uri="{FF2B5EF4-FFF2-40B4-BE49-F238E27FC236}">
                <a16:creationId xmlns:a16="http://schemas.microsoft.com/office/drawing/2014/main" id="{331C2DC9-95D5-D7BA-BF45-55955D0CA5E9}"/>
              </a:ext>
            </a:extLst>
          </p:cNvPr>
          <p:cNvSpPr/>
          <p:nvPr/>
        </p:nvSpPr>
        <p:spPr>
          <a:xfrm>
            <a:off x="6158053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1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91D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>
            <a:extLst>
              <a:ext uri="{FF2B5EF4-FFF2-40B4-BE49-F238E27FC236}">
                <a16:creationId xmlns:a16="http://schemas.microsoft.com/office/drawing/2014/main" id="{9DCE3B30-915D-6DCC-8F9C-B338B518ACC6}"/>
              </a:ext>
            </a:extLst>
          </p:cNvPr>
          <p:cNvSpPr/>
          <p:nvPr/>
        </p:nvSpPr>
        <p:spPr>
          <a:xfrm>
            <a:off x="6600429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6"/>
                </a:lnTo>
                <a:lnTo>
                  <a:pt x="0" y="169570"/>
                </a:lnTo>
                <a:lnTo>
                  <a:pt x="6057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1" y="169570"/>
                </a:lnTo>
                <a:lnTo>
                  <a:pt x="339141" y="353686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91D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>
            <a:extLst>
              <a:ext uri="{FF2B5EF4-FFF2-40B4-BE49-F238E27FC236}">
                <a16:creationId xmlns:a16="http://schemas.microsoft.com/office/drawing/2014/main" id="{12DF938E-8B39-50C3-2BF1-2BB9D9DD9E63}"/>
              </a:ext>
            </a:extLst>
          </p:cNvPr>
          <p:cNvSpPr/>
          <p:nvPr/>
        </p:nvSpPr>
        <p:spPr>
          <a:xfrm>
            <a:off x="5714137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2" y="517199"/>
                </a:lnTo>
                <a:lnTo>
                  <a:pt x="83985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7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7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5" y="23151"/>
                </a:lnTo>
                <a:lnTo>
                  <a:pt x="124492" y="6057"/>
                </a:lnTo>
                <a:lnTo>
                  <a:pt x="169570" y="0"/>
                </a:lnTo>
                <a:lnTo>
                  <a:pt x="214649" y="6057"/>
                </a:lnTo>
                <a:lnTo>
                  <a:pt x="255156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6" y="500105"/>
                </a:lnTo>
                <a:lnTo>
                  <a:pt x="214649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91D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>
            <a:extLst>
              <a:ext uri="{FF2B5EF4-FFF2-40B4-BE49-F238E27FC236}">
                <a16:creationId xmlns:a16="http://schemas.microsoft.com/office/drawing/2014/main" id="{DDFEDEE9-BE0D-4D8C-40BB-D4174EF64FB9}"/>
              </a:ext>
            </a:extLst>
          </p:cNvPr>
          <p:cNvSpPr/>
          <p:nvPr/>
        </p:nvSpPr>
        <p:spPr>
          <a:xfrm>
            <a:off x="7044346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1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1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1" y="523256"/>
                </a:lnTo>
                <a:close/>
              </a:path>
            </a:pathLst>
          </a:custGeom>
          <a:solidFill>
            <a:srgbClr val="91D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>
            <a:extLst>
              <a:ext uri="{FF2B5EF4-FFF2-40B4-BE49-F238E27FC236}">
                <a16:creationId xmlns:a16="http://schemas.microsoft.com/office/drawing/2014/main" id="{231CDEB0-BE00-36E3-B418-5F48B6CDE866}"/>
              </a:ext>
            </a:extLst>
          </p:cNvPr>
          <p:cNvSpPr/>
          <p:nvPr/>
        </p:nvSpPr>
        <p:spPr>
          <a:xfrm>
            <a:off x="8007747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5"/>
                </a:lnTo>
                <a:lnTo>
                  <a:pt x="6056" y="124491"/>
                </a:lnTo>
                <a:lnTo>
                  <a:pt x="23150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39" y="169565"/>
                </a:lnTo>
                <a:lnTo>
                  <a:pt x="339139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>
            <a:extLst>
              <a:ext uri="{FF2B5EF4-FFF2-40B4-BE49-F238E27FC236}">
                <a16:creationId xmlns:a16="http://schemas.microsoft.com/office/drawing/2014/main" id="{0384C210-9861-F73A-0969-9DA1C3D85E10}"/>
              </a:ext>
            </a:extLst>
          </p:cNvPr>
          <p:cNvSpPr/>
          <p:nvPr/>
        </p:nvSpPr>
        <p:spPr>
          <a:xfrm>
            <a:off x="8450123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1"/>
                </a:lnTo>
                <a:lnTo>
                  <a:pt x="23151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>
            <a:extLst>
              <a:ext uri="{FF2B5EF4-FFF2-40B4-BE49-F238E27FC236}">
                <a16:creationId xmlns:a16="http://schemas.microsoft.com/office/drawing/2014/main" id="{CEB5AFF5-EB47-8BB5-AADA-3B35871C5917}"/>
              </a:ext>
            </a:extLst>
          </p:cNvPr>
          <p:cNvSpPr/>
          <p:nvPr/>
        </p:nvSpPr>
        <p:spPr>
          <a:xfrm>
            <a:off x="7563830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9"/>
                </a:lnTo>
                <a:lnTo>
                  <a:pt x="0" y="169566"/>
                </a:lnTo>
                <a:lnTo>
                  <a:pt x="6056" y="124491"/>
                </a:lnTo>
                <a:lnTo>
                  <a:pt x="23150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66"/>
                </a:lnTo>
                <a:lnTo>
                  <a:pt x="339140" y="353689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>
            <a:extLst>
              <a:ext uri="{FF2B5EF4-FFF2-40B4-BE49-F238E27FC236}">
                <a16:creationId xmlns:a16="http://schemas.microsoft.com/office/drawing/2014/main" id="{54644F72-049C-C4BB-F15B-0418157FE86F}"/>
              </a:ext>
            </a:extLst>
          </p:cNvPr>
          <p:cNvSpPr/>
          <p:nvPr/>
        </p:nvSpPr>
        <p:spPr>
          <a:xfrm>
            <a:off x="8894040" y="275713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1"/>
                </a:lnTo>
                <a:lnTo>
                  <a:pt x="23150" y="83984"/>
                </a:lnTo>
                <a:lnTo>
                  <a:pt x="49665" y="49665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5"/>
                </a:lnTo>
                <a:lnTo>
                  <a:pt x="315989" y="83984"/>
                </a:lnTo>
                <a:lnTo>
                  <a:pt x="333083" y="124491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E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>
            <a:extLst>
              <a:ext uri="{FF2B5EF4-FFF2-40B4-BE49-F238E27FC236}">
                <a16:creationId xmlns:a16="http://schemas.microsoft.com/office/drawing/2014/main" id="{14C8FA09-95CD-110A-D8D0-47A879FEC5CF}"/>
              </a:ext>
            </a:extLst>
          </p:cNvPr>
          <p:cNvSpPr/>
          <p:nvPr/>
        </p:nvSpPr>
        <p:spPr>
          <a:xfrm>
            <a:off x="8007747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1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5"/>
                </a:lnTo>
                <a:lnTo>
                  <a:pt x="6056" y="124491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39" y="169565"/>
                </a:lnTo>
                <a:lnTo>
                  <a:pt x="339139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1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>
            <a:extLst>
              <a:ext uri="{FF2B5EF4-FFF2-40B4-BE49-F238E27FC236}">
                <a16:creationId xmlns:a16="http://schemas.microsoft.com/office/drawing/2014/main" id="{3AC5D85F-B36C-8851-1FC8-E84C2797099A}"/>
              </a:ext>
            </a:extLst>
          </p:cNvPr>
          <p:cNvSpPr/>
          <p:nvPr/>
        </p:nvSpPr>
        <p:spPr>
          <a:xfrm>
            <a:off x="7563830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1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6"/>
                </a:lnTo>
                <a:lnTo>
                  <a:pt x="6056" y="124491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6"/>
                </a:lnTo>
                <a:lnTo>
                  <a:pt x="339140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1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>
            <a:extLst>
              <a:ext uri="{FF2B5EF4-FFF2-40B4-BE49-F238E27FC236}">
                <a16:creationId xmlns:a16="http://schemas.microsoft.com/office/drawing/2014/main" id="{36752A86-7FDF-D2E4-364C-DAA546020434}"/>
              </a:ext>
            </a:extLst>
          </p:cNvPr>
          <p:cNvSpPr/>
          <p:nvPr/>
        </p:nvSpPr>
        <p:spPr>
          <a:xfrm>
            <a:off x="8450123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>
            <a:extLst>
              <a:ext uri="{FF2B5EF4-FFF2-40B4-BE49-F238E27FC236}">
                <a16:creationId xmlns:a16="http://schemas.microsoft.com/office/drawing/2014/main" id="{46000860-A02B-6747-6DD0-619249399C3D}"/>
              </a:ext>
            </a:extLst>
          </p:cNvPr>
          <p:cNvSpPr/>
          <p:nvPr/>
        </p:nvSpPr>
        <p:spPr>
          <a:xfrm>
            <a:off x="8894040" y="213475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2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7"/>
                </a:lnTo>
                <a:lnTo>
                  <a:pt x="6056" y="124491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7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2" y="523256"/>
                </a:lnTo>
                <a:close/>
              </a:path>
            </a:pathLst>
          </a:custGeom>
          <a:solidFill>
            <a:srgbClr val="A6A0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>
            <a:extLst>
              <a:ext uri="{FF2B5EF4-FFF2-40B4-BE49-F238E27FC236}">
                <a16:creationId xmlns:a16="http://schemas.microsoft.com/office/drawing/2014/main" id="{80395BBF-1DD7-08B5-F3CF-D1854B036340}"/>
              </a:ext>
            </a:extLst>
          </p:cNvPr>
          <p:cNvSpPr/>
          <p:nvPr/>
        </p:nvSpPr>
        <p:spPr>
          <a:xfrm>
            <a:off x="8007747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5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39" y="169565"/>
                </a:lnTo>
                <a:lnTo>
                  <a:pt x="339139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F1BF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>
            <a:extLst>
              <a:ext uri="{FF2B5EF4-FFF2-40B4-BE49-F238E27FC236}">
                <a16:creationId xmlns:a16="http://schemas.microsoft.com/office/drawing/2014/main" id="{E23350BC-142D-4DDC-C96C-A0546695D09D}"/>
              </a:ext>
            </a:extLst>
          </p:cNvPr>
          <p:cNvSpPr/>
          <p:nvPr/>
        </p:nvSpPr>
        <p:spPr>
          <a:xfrm>
            <a:off x="8450123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>
            <a:extLst>
              <a:ext uri="{FF2B5EF4-FFF2-40B4-BE49-F238E27FC236}">
                <a16:creationId xmlns:a16="http://schemas.microsoft.com/office/drawing/2014/main" id="{E36E01E5-C8CB-51AF-BB4D-DED858B0C82A}"/>
              </a:ext>
            </a:extLst>
          </p:cNvPr>
          <p:cNvSpPr/>
          <p:nvPr/>
        </p:nvSpPr>
        <p:spPr>
          <a:xfrm>
            <a:off x="7563830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6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6"/>
                </a:lnTo>
                <a:lnTo>
                  <a:pt x="339140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F1BF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>
            <a:extLst>
              <a:ext uri="{FF2B5EF4-FFF2-40B4-BE49-F238E27FC236}">
                <a16:creationId xmlns:a16="http://schemas.microsoft.com/office/drawing/2014/main" id="{D5ADEC5A-6458-E5F3-6060-641CCABAC80F}"/>
              </a:ext>
            </a:extLst>
          </p:cNvPr>
          <p:cNvSpPr/>
          <p:nvPr/>
        </p:nvSpPr>
        <p:spPr>
          <a:xfrm>
            <a:off x="8894040" y="399801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8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>
            <a:extLst>
              <a:ext uri="{FF2B5EF4-FFF2-40B4-BE49-F238E27FC236}">
                <a16:creationId xmlns:a16="http://schemas.microsoft.com/office/drawing/2014/main" id="{0C398D82-DCCC-1347-3746-B7AB0BDF9DE3}"/>
              </a:ext>
            </a:extLst>
          </p:cNvPr>
          <p:cNvSpPr/>
          <p:nvPr/>
        </p:nvSpPr>
        <p:spPr>
          <a:xfrm>
            <a:off x="8007747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5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39" y="169565"/>
                </a:lnTo>
                <a:lnTo>
                  <a:pt x="339139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8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>
            <a:extLst>
              <a:ext uri="{FF2B5EF4-FFF2-40B4-BE49-F238E27FC236}">
                <a16:creationId xmlns:a16="http://schemas.microsoft.com/office/drawing/2014/main" id="{CA59BC31-DA61-EFFB-C92A-42FBA69240E1}"/>
              </a:ext>
            </a:extLst>
          </p:cNvPr>
          <p:cNvSpPr/>
          <p:nvPr/>
        </p:nvSpPr>
        <p:spPr>
          <a:xfrm>
            <a:off x="7563830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6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6"/>
                </a:lnTo>
                <a:lnTo>
                  <a:pt x="339140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8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>
            <a:extLst>
              <a:ext uri="{FF2B5EF4-FFF2-40B4-BE49-F238E27FC236}">
                <a16:creationId xmlns:a16="http://schemas.microsoft.com/office/drawing/2014/main" id="{E6318E0A-0E4A-BC51-111A-3FEB334C6681}"/>
              </a:ext>
            </a:extLst>
          </p:cNvPr>
          <p:cNvSpPr/>
          <p:nvPr/>
        </p:nvSpPr>
        <p:spPr>
          <a:xfrm>
            <a:off x="8450123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8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>
            <a:extLst>
              <a:ext uri="{FF2B5EF4-FFF2-40B4-BE49-F238E27FC236}">
                <a16:creationId xmlns:a16="http://schemas.microsoft.com/office/drawing/2014/main" id="{FEE28D21-826B-42BD-239A-1E62DD22D18A}"/>
              </a:ext>
            </a:extLst>
          </p:cNvPr>
          <p:cNvSpPr/>
          <p:nvPr/>
        </p:nvSpPr>
        <p:spPr>
          <a:xfrm>
            <a:off x="8894040" y="3375639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8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8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8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>
            <a:extLst>
              <a:ext uri="{FF2B5EF4-FFF2-40B4-BE49-F238E27FC236}">
                <a16:creationId xmlns:a16="http://schemas.microsoft.com/office/drawing/2014/main" id="{AC26E805-16F8-42EB-76C1-C28A633D442D}"/>
              </a:ext>
            </a:extLst>
          </p:cNvPr>
          <p:cNvSpPr/>
          <p:nvPr/>
        </p:nvSpPr>
        <p:spPr>
          <a:xfrm>
            <a:off x="8007747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5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39" y="169565"/>
                </a:lnTo>
                <a:lnTo>
                  <a:pt x="339139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85B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>
            <a:extLst>
              <a:ext uri="{FF2B5EF4-FFF2-40B4-BE49-F238E27FC236}">
                <a16:creationId xmlns:a16="http://schemas.microsoft.com/office/drawing/2014/main" id="{F5F9D841-AB24-8A1E-9058-427F0A23059D}"/>
              </a:ext>
            </a:extLst>
          </p:cNvPr>
          <p:cNvSpPr/>
          <p:nvPr/>
        </p:nvSpPr>
        <p:spPr>
          <a:xfrm>
            <a:off x="8450123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85B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>
            <a:extLst>
              <a:ext uri="{FF2B5EF4-FFF2-40B4-BE49-F238E27FC236}">
                <a16:creationId xmlns:a16="http://schemas.microsoft.com/office/drawing/2014/main" id="{AD496781-D3F6-ECB5-6354-12BC180D1F90}"/>
              </a:ext>
            </a:extLst>
          </p:cNvPr>
          <p:cNvSpPr/>
          <p:nvPr/>
        </p:nvSpPr>
        <p:spPr>
          <a:xfrm>
            <a:off x="7563830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6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6"/>
                </a:lnTo>
                <a:lnTo>
                  <a:pt x="339140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85B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>
            <a:extLst>
              <a:ext uri="{FF2B5EF4-FFF2-40B4-BE49-F238E27FC236}">
                <a16:creationId xmlns:a16="http://schemas.microsoft.com/office/drawing/2014/main" id="{E949B5A4-55EF-BD52-E257-209DFAFEB6A1}"/>
              </a:ext>
            </a:extLst>
          </p:cNvPr>
          <p:cNvSpPr/>
          <p:nvPr/>
        </p:nvSpPr>
        <p:spPr>
          <a:xfrm>
            <a:off x="8894040" y="5238906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69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8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69" y="523256"/>
                </a:lnTo>
                <a:close/>
              </a:path>
            </a:pathLst>
          </a:custGeom>
          <a:solidFill>
            <a:srgbClr val="85BE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>
            <a:extLst>
              <a:ext uri="{FF2B5EF4-FFF2-40B4-BE49-F238E27FC236}">
                <a16:creationId xmlns:a16="http://schemas.microsoft.com/office/drawing/2014/main" id="{B8EBA6DA-B586-8087-1765-9405AA37143B}"/>
              </a:ext>
            </a:extLst>
          </p:cNvPr>
          <p:cNvSpPr/>
          <p:nvPr/>
        </p:nvSpPr>
        <p:spPr>
          <a:xfrm>
            <a:off x="8007747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5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39" y="169565"/>
                </a:lnTo>
                <a:lnTo>
                  <a:pt x="339139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B8C8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>
            <a:extLst>
              <a:ext uri="{FF2B5EF4-FFF2-40B4-BE49-F238E27FC236}">
                <a16:creationId xmlns:a16="http://schemas.microsoft.com/office/drawing/2014/main" id="{E6DF379B-08FC-C43B-5ACD-BB120AC2BE41}"/>
              </a:ext>
            </a:extLst>
          </p:cNvPr>
          <p:cNvSpPr/>
          <p:nvPr/>
        </p:nvSpPr>
        <p:spPr>
          <a:xfrm>
            <a:off x="7563830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90"/>
                </a:lnTo>
                <a:lnTo>
                  <a:pt x="0" y="169566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6"/>
                </a:lnTo>
                <a:lnTo>
                  <a:pt x="339140" y="353690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B8C8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>
            <a:extLst>
              <a:ext uri="{FF2B5EF4-FFF2-40B4-BE49-F238E27FC236}">
                <a16:creationId xmlns:a16="http://schemas.microsoft.com/office/drawing/2014/main" id="{36A40227-C197-1339-F0DC-F5B85F613AB8}"/>
              </a:ext>
            </a:extLst>
          </p:cNvPr>
          <p:cNvSpPr/>
          <p:nvPr/>
        </p:nvSpPr>
        <p:spPr>
          <a:xfrm>
            <a:off x="8450123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8"/>
                </a:lnTo>
                <a:lnTo>
                  <a:pt x="6056" y="124492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70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B8C8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>
            <a:extLst>
              <a:ext uri="{FF2B5EF4-FFF2-40B4-BE49-F238E27FC236}">
                <a16:creationId xmlns:a16="http://schemas.microsoft.com/office/drawing/2014/main" id="{5AB727B4-97F1-1F3D-CE1F-4B923B459A75}"/>
              </a:ext>
            </a:extLst>
          </p:cNvPr>
          <p:cNvSpPr/>
          <p:nvPr/>
        </p:nvSpPr>
        <p:spPr>
          <a:xfrm>
            <a:off x="8894040" y="4616525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0" y="523256"/>
                </a:moveTo>
                <a:lnTo>
                  <a:pt x="124491" y="517199"/>
                </a:lnTo>
                <a:lnTo>
                  <a:pt x="83984" y="500104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8"/>
                </a:lnTo>
                <a:lnTo>
                  <a:pt x="6056" y="124492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2"/>
                </a:lnTo>
                <a:lnTo>
                  <a:pt x="339140" y="169568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4"/>
                </a:lnTo>
                <a:lnTo>
                  <a:pt x="214648" y="517199"/>
                </a:lnTo>
                <a:lnTo>
                  <a:pt x="169570" y="523256"/>
                </a:lnTo>
                <a:close/>
              </a:path>
            </a:pathLst>
          </a:custGeom>
          <a:solidFill>
            <a:srgbClr val="B8C8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>
            <a:extLst>
              <a:ext uri="{FF2B5EF4-FFF2-40B4-BE49-F238E27FC236}">
                <a16:creationId xmlns:a16="http://schemas.microsoft.com/office/drawing/2014/main" id="{8E42BA3C-77EA-6FDE-739E-74A9837616D9}"/>
              </a:ext>
            </a:extLst>
          </p:cNvPr>
          <p:cNvSpPr/>
          <p:nvPr/>
        </p:nvSpPr>
        <p:spPr>
          <a:xfrm>
            <a:off x="7994575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1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8"/>
                </a:lnTo>
                <a:lnTo>
                  <a:pt x="0" y="169568"/>
                </a:lnTo>
                <a:lnTo>
                  <a:pt x="6056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8"/>
                </a:lnTo>
                <a:lnTo>
                  <a:pt x="339140" y="353688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1" y="523256"/>
                </a:lnTo>
                <a:close/>
              </a:path>
            </a:pathLst>
          </a:custGeom>
          <a:solidFill>
            <a:srgbClr val="91D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>
            <a:extLst>
              <a:ext uri="{FF2B5EF4-FFF2-40B4-BE49-F238E27FC236}">
                <a16:creationId xmlns:a16="http://schemas.microsoft.com/office/drawing/2014/main" id="{E7BAA730-2FE2-1B90-5B42-0B4F9CF5122E}"/>
              </a:ext>
            </a:extLst>
          </p:cNvPr>
          <p:cNvSpPr/>
          <p:nvPr/>
        </p:nvSpPr>
        <p:spPr>
          <a:xfrm>
            <a:off x="8436952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1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9"/>
                </a:lnTo>
                <a:lnTo>
                  <a:pt x="0" y="169566"/>
                </a:lnTo>
                <a:lnTo>
                  <a:pt x="6056" y="124491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6"/>
                </a:lnTo>
                <a:lnTo>
                  <a:pt x="339140" y="353689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1" y="523256"/>
                </a:lnTo>
                <a:close/>
              </a:path>
            </a:pathLst>
          </a:custGeom>
          <a:solidFill>
            <a:srgbClr val="91D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>
            <a:extLst>
              <a:ext uri="{FF2B5EF4-FFF2-40B4-BE49-F238E27FC236}">
                <a16:creationId xmlns:a16="http://schemas.microsoft.com/office/drawing/2014/main" id="{63A19C49-CA55-8745-7680-6E1B5FE0679F}"/>
              </a:ext>
            </a:extLst>
          </p:cNvPr>
          <p:cNvSpPr/>
          <p:nvPr/>
        </p:nvSpPr>
        <p:spPr>
          <a:xfrm>
            <a:off x="7550659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1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0" y="439271"/>
                </a:lnTo>
                <a:lnTo>
                  <a:pt x="6056" y="398764"/>
                </a:lnTo>
                <a:lnTo>
                  <a:pt x="0" y="353689"/>
                </a:lnTo>
                <a:lnTo>
                  <a:pt x="0" y="169566"/>
                </a:lnTo>
                <a:lnTo>
                  <a:pt x="6056" y="124491"/>
                </a:lnTo>
                <a:lnTo>
                  <a:pt x="23150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6"/>
                </a:lnTo>
                <a:lnTo>
                  <a:pt x="339140" y="353689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1" y="523256"/>
                </a:lnTo>
                <a:close/>
              </a:path>
            </a:pathLst>
          </a:custGeom>
          <a:solidFill>
            <a:srgbClr val="91D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>
            <a:extLst>
              <a:ext uri="{FF2B5EF4-FFF2-40B4-BE49-F238E27FC236}">
                <a16:creationId xmlns:a16="http://schemas.microsoft.com/office/drawing/2014/main" id="{BA89A80B-4B6F-AC2C-C935-074ECCBAFB8E}"/>
              </a:ext>
            </a:extLst>
          </p:cNvPr>
          <p:cNvSpPr/>
          <p:nvPr/>
        </p:nvSpPr>
        <p:spPr>
          <a:xfrm>
            <a:off x="8880868" y="5857412"/>
            <a:ext cx="339725" cy="523875"/>
          </a:xfrm>
          <a:custGeom>
            <a:avLst/>
            <a:gdLst/>
            <a:ahLst/>
            <a:cxnLst/>
            <a:rect l="l" t="t" r="r" b="b"/>
            <a:pathLst>
              <a:path w="339725" h="523875">
                <a:moveTo>
                  <a:pt x="169571" y="523256"/>
                </a:moveTo>
                <a:lnTo>
                  <a:pt x="124491" y="517199"/>
                </a:lnTo>
                <a:lnTo>
                  <a:pt x="83984" y="500105"/>
                </a:lnTo>
                <a:lnTo>
                  <a:pt x="49665" y="473590"/>
                </a:lnTo>
                <a:lnTo>
                  <a:pt x="23151" y="439271"/>
                </a:lnTo>
                <a:lnTo>
                  <a:pt x="6056" y="398764"/>
                </a:lnTo>
                <a:lnTo>
                  <a:pt x="0" y="353687"/>
                </a:lnTo>
                <a:lnTo>
                  <a:pt x="0" y="169568"/>
                </a:lnTo>
                <a:lnTo>
                  <a:pt x="6056" y="124491"/>
                </a:lnTo>
                <a:lnTo>
                  <a:pt x="23151" y="83985"/>
                </a:lnTo>
                <a:lnTo>
                  <a:pt x="49665" y="49666"/>
                </a:lnTo>
                <a:lnTo>
                  <a:pt x="83984" y="23151"/>
                </a:lnTo>
                <a:lnTo>
                  <a:pt x="124491" y="6057"/>
                </a:lnTo>
                <a:lnTo>
                  <a:pt x="169569" y="0"/>
                </a:lnTo>
                <a:lnTo>
                  <a:pt x="214648" y="6057"/>
                </a:lnTo>
                <a:lnTo>
                  <a:pt x="255155" y="23151"/>
                </a:lnTo>
                <a:lnTo>
                  <a:pt x="289474" y="49666"/>
                </a:lnTo>
                <a:lnTo>
                  <a:pt x="315989" y="83985"/>
                </a:lnTo>
                <a:lnTo>
                  <a:pt x="333083" y="124491"/>
                </a:lnTo>
                <a:lnTo>
                  <a:pt x="339140" y="169568"/>
                </a:lnTo>
                <a:lnTo>
                  <a:pt x="339140" y="353687"/>
                </a:lnTo>
                <a:lnTo>
                  <a:pt x="333083" y="398764"/>
                </a:lnTo>
                <a:lnTo>
                  <a:pt x="315989" y="439271"/>
                </a:lnTo>
                <a:lnTo>
                  <a:pt x="289474" y="473590"/>
                </a:lnTo>
                <a:lnTo>
                  <a:pt x="255155" y="500105"/>
                </a:lnTo>
                <a:lnTo>
                  <a:pt x="214648" y="517199"/>
                </a:lnTo>
                <a:lnTo>
                  <a:pt x="169571" y="523256"/>
                </a:lnTo>
                <a:close/>
              </a:path>
            </a:pathLst>
          </a:custGeom>
          <a:solidFill>
            <a:srgbClr val="91D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>
            <a:extLst>
              <a:ext uri="{FF2B5EF4-FFF2-40B4-BE49-F238E27FC236}">
                <a16:creationId xmlns:a16="http://schemas.microsoft.com/office/drawing/2014/main" id="{BAF15AC5-AB96-B1EF-7754-8CF6D64D2BAF}"/>
              </a:ext>
            </a:extLst>
          </p:cNvPr>
          <p:cNvSpPr txBox="1"/>
          <p:nvPr/>
        </p:nvSpPr>
        <p:spPr>
          <a:xfrm>
            <a:off x="2015310" y="217804"/>
            <a:ext cx="423735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90" dirty="0">
                <a:latin typeface="Century Gothic"/>
                <a:cs typeface="Century Gothic"/>
              </a:rPr>
              <a:t>PLAN</a:t>
            </a:r>
            <a:r>
              <a:rPr sz="1500" b="1" spc="15" dirty="0">
                <a:latin typeface="Century Gothic"/>
                <a:cs typeface="Century Gothic"/>
              </a:rPr>
              <a:t> </a:t>
            </a:r>
            <a:r>
              <a:rPr sz="1500" b="1" dirty="0">
                <a:latin typeface="Century Gothic"/>
                <a:cs typeface="Century Gothic"/>
              </a:rPr>
              <a:t>D’ACCOMPAGNEMENT</a:t>
            </a:r>
            <a:r>
              <a:rPr sz="1500" b="1" spc="15" dirty="0">
                <a:latin typeface="Century Gothic"/>
                <a:cs typeface="Century Gothic"/>
              </a:rPr>
              <a:t> </a:t>
            </a:r>
            <a:r>
              <a:rPr sz="1500" b="1" spc="75" dirty="0">
                <a:latin typeface="Century Gothic"/>
                <a:cs typeface="Century Gothic"/>
              </a:rPr>
              <a:t>PERSONNALISÉ</a:t>
            </a:r>
            <a:endParaRPr sz="1500" dirty="0">
              <a:latin typeface="Century Gothic"/>
              <a:cs typeface="Century Gothic"/>
            </a:endParaRPr>
          </a:p>
        </p:txBody>
      </p:sp>
      <p:sp>
        <p:nvSpPr>
          <p:cNvPr id="124" name="object 124">
            <a:extLst>
              <a:ext uri="{FF2B5EF4-FFF2-40B4-BE49-F238E27FC236}">
                <a16:creationId xmlns:a16="http://schemas.microsoft.com/office/drawing/2014/main" id="{7980AA1A-6748-1C89-0FE8-FC62A3F800DE}"/>
              </a:ext>
            </a:extLst>
          </p:cNvPr>
          <p:cNvSpPr txBox="1">
            <a:spLocks/>
          </p:cNvSpPr>
          <p:nvPr/>
        </p:nvSpPr>
        <p:spPr>
          <a:xfrm>
            <a:off x="2015310" y="557007"/>
            <a:ext cx="468182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fr-FR" sz="40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Gotham Thin" pitchFamily="2" charset="77"/>
                <a:ea typeface="Source Sans Pro" panose="020B0503030403020204" pitchFamily="34" charset="0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fr-FR" sz="3200" spc="60" dirty="0"/>
              <a:t>PRENOM NOM</a:t>
            </a:r>
            <a:endParaRPr lang="fr-FR" sz="3200" spc="85" dirty="0"/>
          </a:p>
        </p:txBody>
      </p:sp>
      <p:sp>
        <p:nvSpPr>
          <p:cNvPr id="125" name="object 4">
            <a:extLst>
              <a:ext uri="{FF2B5EF4-FFF2-40B4-BE49-F238E27FC236}">
                <a16:creationId xmlns:a16="http://schemas.microsoft.com/office/drawing/2014/main" id="{6B4C8C43-B662-A793-9F27-4D8E3AB74F97}"/>
              </a:ext>
            </a:extLst>
          </p:cNvPr>
          <p:cNvSpPr txBox="1"/>
          <p:nvPr/>
        </p:nvSpPr>
        <p:spPr>
          <a:xfrm>
            <a:off x="382336" y="2757132"/>
            <a:ext cx="1508132" cy="468000"/>
          </a:xfrm>
          <a:prstGeom prst="rect">
            <a:avLst/>
          </a:prstGeom>
          <a:solidFill>
            <a:srgbClr val="CAD9E6"/>
          </a:solidFill>
          <a:ln w="9524">
            <a:solidFill>
              <a:srgbClr val="D9D9D9"/>
            </a:solidFill>
          </a:ln>
        </p:spPr>
        <p:txBody>
          <a:bodyPr vert="horz" wrap="square" lIns="0" tIns="15875" rIns="0" bIns="0" rtlCol="0" anchor="ctr">
            <a:spAutoFit/>
          </a:bodyPr>
          <a:lstStyle/>
          <a:p>
            <a:pPr marL="31750" marR="24765" indent="-31750" algn="ctr">
              <a:lnSpc>
                <a:spcPct val="114599"/>
              </a:lnSpc>
              <a:spcBef>
                <a:spcPts val="125"/>
              </a:spcBef>
            </a:pPr>
            <a:r>
              <a:rPr lang="fr-FR" sz="1200" b="1" spc="90" dirty="0">
                <a:latin typeface="Century Gothic"/>
                <a:cs typeface="Century Gothic"/>
              </a:rPr>
              <a:t>ACTIVITÉ 2</a:t>
            </a:r>
          </a:p>
        </p:txBody>
      </p:sp>
      <p:sp>
        <p:nvSpPr>
          <p:cNvPr id="126" name="object 4">
            <a:extLst>
              <a:ext uri="{FF2B5EF4-FFF2-40B4-BE49-F238E27FC236}">
                <a16:creationId xmlns:a16="http://schemas.microsoft.com/office/drawing/2014/main" id="{F0B12A3D-F4EE-B51D-B086-8EEC4065A172}"/>
              </a:ext>
            </a:extLst>
          </p:cNvPr>
          <p:cNvSpPr txBox="1"/>
          <p:nvPr/>
        </p:nvSpPr>
        <p:spPr>
          <a:xfrm>
            <a:off x="373307" y="3379512"/>
            <a:ext cx="1508132" cy="468000"/>
          </a:xfrm>
          <a:prstGeom prst="rect">
            <a:avLst/>
          </a:prstGeom>
          <a:solidFill>
            <a:srgbClr val="CAD9E6"/>
          </a:solidFill>
          <a:ln w="9524">
            <a:solidFill>
              <a:srgbClr val="D9D9D9"/>
            </a:solidFill>
          </a:ln>
        </p:spPr>
        <p:txBody>
          <a:bodyPr vert="horz" wrap="square" lIns="0" tIns="15875" rIns="0" bIns="0" rtlCol="0" anchor="ctr">
            <a:spAutoFit/>
          </a:bodyPr>
          <a:lstStyle/>
          <a:p>
            <a:pPr marL="31750" marR="24765" indent="-31750" algn="ctr">
              <a:lnSpc>
                <a:spcPct val="114599"/>
              </a:lnSpc>
              <a:spcBef>
                <a:spcPts val="125"/>
              </a:spcBef>
            </a:pPr>
            <a:r>
              <a:rPr lang="fr-FR" sz="1200" b="1" spc="90" dirty="0">
                <a:latin typeface="Century Gothic"/>
                <a:cs typeface="Century Gothic"/>
              </a:rPr>
              <a:t>ACTIVITÉ 3</a:t>
            </a:r>
          </a:p>
        </p:txBody>
      </p:sp>
      <p:sp>
        <p:nvSpPr>
          <p:cNvPr id="127" name="object 4">
            <a:extLst>
              <a:ext uri="{FF2B5EF4-FFF2-40B4-BE49-F238E27FC236}">
                <a16:creationId xmlns:a16="http://schemas.microsoft.com/office/drawing/2014/main" id="{00EB5253-637B-61A5-E9EA-F85579610B56}"/>
              </a:ext>
            </a:extLst>
          </p:cNvPr>
          <p:cNvSpPr txBox="1"/>
          <p:nvPr/>
        </p:nvSpPr>
        <p:spPr>
          <a:xfrm>
            <a:off x="373307" y="4001892"/>
            <a:ext cx="1508132" cy="468000"/>
          </a:xfrm>
          <a:prstGeom prst="rect">
            <a:avLst/>
          </a:prstGeom>
          <a:solidFill>
            <a:srgbClr val="CAD9E6"/>
          </a:solidFill>
          <a:ln w="9524">
            <a:solidFill>
              <a:srgbClr val="D9D9D9"/>
            </a:solidFill>
          </a:ln>
        </p:spPr>
        <p:txBody>
          <a:bodyPr vert="horz" wrap="square" lIns="0" tIns="15875" rIns="0" bIns="0" rtlCol="0" anchor="ctr">
            <a:spAutoFit/>
          </a:bodyPr>
          <a:lstStyle/>
          <a:p>
            <a:pPr marL="31750" marR="24765" indent="-31750" algn="ctr">
              <a:lnSpc>
                <a:spcPct val="114599"/>
              </a:lnSpc>
              <a:spcBef>
                <a:spcPts val="125"/>
              </a:spcBef>
            </a:pPr>
            <a:r>
              <a:rPr lang="fr-FR" sz="1200" b="1" spc="90" dirty="0">
                <a:latin typeface="Century Gothic"/>
                <a:cs typeface="Century Gothic"/>
              </a:rPr>
              <a:t>ACTIVITÉ 4</a:t>
            </a:r>
          </a:p>
        </p:txBody>
      </p:sp>
      <p:sp>
        <p:nvSpPr>
          <p:cNvPr id="128" name="object 4">
            <a:extLst>
              <a:ext uri="{FF2B5EF4-FFF2-40B4-BE49-F238E27FC236}">
                <a16:creationId xmlns:a16="http://schemas.microsoft.com/office/drawing/2014/main" id="{E45C0FC6-2C5B-3AED-4A03-4F1FBE3FE72C}"/>
              </a:ext>
            </a:extLst>
          </p:cNvPr>
          <p:cNvSpPr txBox="1"/>
          <p:nvPr/>
        </p:nvSpPr>
        <p:spPr>
          <a:xfrm>
            <a:off x="382336" y="4624272"/>
            <a:ext cx="1508132" cy="468000"/>
          </a:xfrm>
          <a:prstGeom prst="rect">
            <a:avLst/>
          </a:prstGeom>
          <a:solidFill>
            <a:srgbClr val="CAD9E6"/>
          </a:solidFill>
          <a:ln w="9524">
            <a:solidFill>
              <a:srgbClr val="D9D9D9"/>
            </a:solidFill>
          </a:ln>
        </p:spPr>
        <p:txBody>
          <a:bodyPr vert="horz" wrap="square" lIns="0" tIns="15875" rIns="0" bIns="0" rtlCol="0" anchor="ctr">
            <a:spAutoFit/>
          </a:bodyPr>
          <a:lstStyle/>
          <a:p>
            <a:pPr marL="31750" marR="24765" indent="-31750" algn="ctr">
              <a:lnSpc>
                <a:spcPct val="114599"/>
              </a:lnSpc>
              <a:spcBef>
                <a:spcPts val="125"/>
              </a:spcBef>
            </a:pPr>
            <a:r>
              <a:rPr lang="fr-FR" sz="1200" b="1" spc="90" dirty="0">
                <a:latin typeface="Century Gothic"/>
                <a:cs typeface="Century Gothic"/>
              </a:rPr>
              <a:t>ACTIVITÉ 5</a:t>
            </a:r>
          </a:p>
        </p:txBody>
      </p:sp>
      <p:sp>
        <p:nvSpPr>
          <p:cNvPr id="129" name="object 4">
            <a:extLst>
              <a:ext uri="{FF2B5EF4-FFF2-40B4-BE49-F238E27FC236}">
                <a16:creationId xmlns:a16="http://schemas.microsoft.com/office/drawing/2014/main" id="{6A348102-B268-6B08-D3FC-19F05C1F77C6}"/>
              </a:ext>
            </a:extLst>
          </p:cNvPr>
          <p:cNvSpPr txBox="1"/>
          <p:nvPr/>
        </p:nvSpPr>
        <p:spPr>
          <a:xfrm>
            <a:off x="373307" y="5246652"/>
            <a:ext cx="1508132" cy="468000"/>
          </a:xfrm>
          <a:prstGeom prst="rect">
            <a:avLst/>
          </a:prstGeom>
          <a:solidFill>
            <a:srgbClr val="CAD9E6"/>
          </a:solidFill>
          <a:ln w="9524">
            <a:solidFill>
              <a:srgbClr val="D9D9D9"/>
            </a:solidFill>
          </a:ln>
        </p:spPr>
        <p:txBody>
          <a:bodyPr vert="horz" wrap="square" lIns="0" tIns="15875" rIns="0" bIns="0" rtlCol="0" anchor="ctr">
            <a:spAutoFit/>
          </a:bodyPr>
          <a:lstStyle/>
          <a:p>
            <a:pPr marL="31750" marR="24765" indent="-31750" algn="ctr">
              <a:lnSpc>
                <a:spcPct val="114599"/>
              </a:lnSpc>
              <a:spcBef>
                <a:spcPts val="125"/>
              </a:spcBef>
            </a:pPr>
            <a:r>
              <a:rPr lang="fr-FR" sz="1200" b="1" spc="90" dirty="0">
                <a:latin typeface="Century Gothic"/>
                <a:cs typeface="Century Gothic"/>
              </a:rPr>
              <a:t>ACTIVITÉ 6</a:t>
            </a:r>
          </a:p>
        </p:txBody>
      </p:sp>
      <p:sp>
        <p:nvSpPr>
          <p:cNvPr id="130" name="object 4">
            <a:extLst>
              <a:ext uri="{FF2B5EF4-FFF2-40B4-BE49-F238E27FC236}">
                <a16:creationId xmlns:a16="http://schemas.microsoft.com/office/drawing/2014/main" id="{62F53EB3-A97F-0207-E568-B394D0799183}"/>
              </a:ext>
            </a:extLst>
          </p:cNvPr>
          <p:cNvSpPr txBox="1"/>
          <p:nvPr/>
        </p:nvSpPr>
        <p:spPr>
          <a:xfrm>
            <a:off x="373307" y="5869032"/>
            <a:ext cx="1508132" cy="468000"/>
          </a:xfrm>
          <a:prstGeom prst="rect">
            <a:avLst/>
          </a:prstGeom>
          <a:solidFill>
            <a:srgbClr val="CAD9E6"/>
          </a:solidFill>
          <a:ln w="9524">
            <a:solidFill>
              <a:srgbClr val="D9D9D9"/>
            </a:solidFill>
          </a:ln>
        </p:spPr>
        <p:txBody>
          <a:bodyPr vert="horz" wrap="square" lIns="0" tIns="15875" rIns="0" bIns="0" rtlCol="0" anchor="ctr">
            <a:spAutoFit/>
          </a:bodyPr>
          <a:lstStyle/>
          <a:p>
            <a:pPr marL="31750" marR="24765" indent="-31750" algn="ctr">
              <a:lnSpc>
                <a:spcPct val="114599"/>
              </a:lnSpc>
              <a:spcBef>
                <a:spcPts val="125"/>
              </a:spcBef>
            </a:pPr>
            <a:r>
              <a:rPr lang="fr-FR" sz="1200" b="1" spc="90" dirty="0">
                <a:latin typeface="Century Gothic"/>
                <a:cs typeface="Century Gothic"/>
              </a:rPr>
              <a:t>ACTIVITÉ 7</a:t>
            </a:r>
          </a:p>
        </p:txBody>
      </p:sp>
    </p:spTree>
    <p:extLst>
      <p:ext uri="{BB962C8B-B14F-4D97-AF65-F5344CB8AC3E}">
        <p14:creationId xmlns:p14="http://schemas.microsoft.com/office/powerpoint/2010/main" val="1171433788"/>
      </p:ext>
    </p:extLst>
  </p:cSld>
  <p:clrMapOvr>
    <a:masterClrMapping/>
  </p:clrMapOvr>
</p:sld>
</file>

<file path=ppt/theme/theme1.xml><?xml version="1.0" encoding="utf-8"?>
<a:theme xmlns:a="http://schemas.openxmlformats.org/drawingml/2006/main" name="Slide  vide">
  <a:themeElements>
    <a:clrScheme name="Stimulus 1">
      <a:dk1>
        <a:srgbClr val="000000"/>
      </a:dk1>
      <a:lt1>
        <a:srgbClr val="FFFFFF"/>
      </a:lt1>
      <a:dk2>
        <a:srgbClr val="756F70"/>
      </a:dk2>
      <a:lt2>
        <a:srgbClr val="E7E6E6"/>
      </a:lt2>
      <a:accent1>
        <a:srgbClr val="0874A0"/>
      </a:accent1>
      <a:accent2>
        <a:srgbClr val="F8B233"/>
      </a:accent2>
      <a:accent3>
        <a:srgbClr val="746E70"/>
      </a:accent3>
      <a:accent4>
        <a:srgbClr val="90B9D0"/>
      </a:accent4>
      <a:accent5>
        <a:srgbClr val="FEF4E5"/>
      </a:accent5>
      <a:accent6>
        <a:srgbClr val="B9B6B6"/>
      </a:accent6>
      <a:hlink>
        <a:srgbClr val="006F9B"/>
      </a:hlink>
      <a:folHlink>
        <a:srgbClr val="F8B33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spcFirstLastPara="1" vert="horz" wrap="square" lIns="91425" tIns="91425" rIns="91425" bIns="91425" rtlCol="0" anchor="t" anchorCtr="0">
        <a:noAutofit/>
      </a:bodyPr>
      <a:lstStyle>
        <a:defPPr algn="l">
          <a:spcBef>
            <a:spcPts val="0"/>
          </a:spcBef>
          <a:defRPr sz="4400" dirty="0">
            <a:solidFill>
              <a:schemeClr val="bg1"/>
            </a:solidFill>
            <a:latin typeface="Gotham Thin" pitchFamily="2" charset="77"/>
            <a:ea typeface="Source Sans Pro" panose="020B0503030403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odèle Stimulus (1)" id="{143C06B5-D566-48E2-90D1-23D400AD81B9}" vid="{E615B4AD-E56B-4247-B856-CF1D86175D9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5D7C2BEF1D748B776E21C006E9FF0" ma:contentTypeVersion="3" ma:contentTypeDescription="Create a new document." ma:contentTypeScope="" ma:versionID="11ffb8811d40afad3fb1f690594bbfda">
  <xsd:schema xmlns:xsd="http://www.w3.org/2001/XMLSchema" xmlns:xs="http://www.w3.org/2001/XMLSchema" xmlns:p="http://schemas.microsoft.com/office/2006/metadata/properties" xmlns:ns2="91169206-b151-402f-b5e9-0f7aaed1a471" targetNamespace="http://schemas.microsoft.com/office/2006/metadata/properties" ma:root="true" ma:fieldsID="42d644cd4b85316c07679449ef483e27" ns2:_="">
    <xsd:import namespace="91169206-b151-402f-b5e9-0f7aaed1a4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169206-b151-402f-b5e9-0f7aaed1a4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C07AEA-04AA-4818-8535-06CB5BFE10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C0C404-C947-4D7C-B869-F0B5CC17AB98}">
  <ds:schemaRefs>
    <ds:schemaRef ds:uri="91169206-b151-402f-b5e9-0f7aaed1a47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9353065-8C3F-4284-9982-DB20FC817CD6}">
  <ds:schemaRefs>
    <ds:schemaRef ds:uri="91169206-b151-402f-b5e9-0f7aaed1a47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modele stimulus</Template>
  <TotalTime>61</TotalTime>
  <Words>23</Words>
  <Application>Microsoft Office PowerPoint</Application>
  <PresentationFormat>Grand écran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Gotham Thin</vt:lpstr>
      <vt:lpstr>Times New Roman</vt:lpstr>
      <vt:lpstr>Slide  vide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PLANCHAIS</dc:creator>
  <cp:lastModifiedBy>Justine SALAUN</cp:lastModifiedBy>
  <cp:revision>9</cp:revision>
  <dcterms:created xsi:type="dcterms:W3CDTF">2023-05-30T13:11:21Z</dcterms:created>
  <dcterms:modified xsi:type="dcterms:W3CDTF">2024-01-10T09:48:33Z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0x010100B895D7C2BEF1D748B776E21C006E9FF0</vt:lpwstr>
  </property>
</Properties>
</file>